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9" r:id="rId3"/>
    <p:sldId id="261" r:id="rId4"/>
    <p:sldId id="262" r:id="rId5"/>
    <p:sldId id="304" r:id="rId6"/>
    <p:sldId id="264" r:id="rId7"/>
    <p:sldId id="265" r:id="rId8"/>
    <p:sldId id="266" r:id="rId9"/>
    <p:sldId id="268" r:id="rId10"/>
    <p:sldId id="257" r:id="rId11"/>
    <p:sldId id="260" r:id="rId12"/>
    <p:sldId id="258" r:id="rId13"/>
    <p:sldId id="267" r:id="rId14"/>
    <p:sldId id="274" r:id="rId15"/>
    <p:sldId id="275" r:id="rId16"/>
    <p:sldId id="269" r:id="rId17"/>
    <p:sldId id="270" r:id="rId18"/>
    <p:sldId id="271" r:id="rId19"/>
    <p:sldId id="272" r:id="rId20"/>
    <p:sldId id="273"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90" r:id="rId35"/>
    <p:sldId id="292" r:id="rId36"/>
    <p:sldId id="293" r:id="rId37"/>
    <p:sldId id="294" r:id="rId38"/>
    <p:sldId id="295" r:id="rId39"/>
    <p:sldId id="297" r:id="rId40"/>
    <p:sldId id="302" r:id="rId41"/>
    <p:sldId id="299" r:id="rId42"/>
    <p:sldId id="300" r:id="rId43"/>
    <p:sldId id="305" r:id="rId44"/>
    <p:sldId id="306" r:id="rId45"/>
    <p:sldId id="301" r:id="rId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4" autoAdjust="0"/>
    <p:restoredTop sz="94660"/>
  </p:normalViewPr>
  <p:slideViewPr>
    <p:cSldViewPr snapToGrid="0">
      <p:cViewPr varScale="1">
        <p:scale>
          <a:sx n="68" d="100"/>
          <a:sy n="68" d="100"/>
        </p:scale>
        <p:origin x="738"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DEDAFEB-5426-4631-A2E7-5D6A4467536A}" type="doc">
      <dgm:prSet loTypeId="urn:microsoft.com/office/officeart/2005/8/layout/radial6" loCatId="cycle" qsTypeId="urn:microsoft.com/office/officeart/2005/8/quickstyle/simple1" qsCatId="simple" csTypeId="urn:microsoft.com/office/officeart/2005/8/colors/colorful1" csCatId="colorful" phldr="1"/>
      <dgm:spPr/>
      <dgm:t>
        <a:bodyPr/>
        <a:lstStyle/>
        <a:p>
          <a:endParaRPr lang="en-US"/>
        </a:p>
      </dgm:t>
    </dgm:pt>
    <dgm:pt modelId="{6DB9BB37-15D3-49D6-B784-9E66652C49FF}">
      <dgm:prSet phldrT="[Text]" custT="1"/>
      <dgm:spPr/>
      <dgm:t>
        <a:bodyPr/>
        <a:lstStyle/>
        <a:p>
          <a:r>
            <a:rPr lang="en-US" sz="3100" dirty="0">
              <a:solidFill>
                <a:schemeClr val="tx1"/>
              </a:solidFill>
            </a:rPr>
            <a:t>Web Analytics</a:t>
          </a:r>
        </a:p>
      </dgm:t>
    </dgm:pt>
    <dgm:pt modelId="{7B048507-5D5C-4241-9E75-11C32134E5AB}" type="parTrans" cxnId="{1941E004-24DA-409D-B79B-4CC2C777E26D}">
      <dgm:prSet/>
      <dgm:spPr/>
      <dgm:t>
        <a:bodyPr/>
        <a:lstStyle/>
        <a:p>
          <a:endParaRPr lang="en-US"/>
        </a:p>
      </dgm:t>
    </dgm:pt>
    <dgm:pt modelId="{02D60E26-505B-47AB-A3C8-24F4D704BEF8}" type="sibTrans" cxnId="{1941E004-24DA-409D-B79B-4CC2C777E26D}">
      <dgm:prSet/>
      <dgm:spPr/>
      <dgm:t>
        <a:bodyPr/>
        <a:lstStyle/>
        <a:p>
          <a:endParaRPr lang="en-US"/>
        </a:p>
      </dgm:t>
    </dgm:pt>
    <dgm:pt modelId="{78864A49-F2CB-4F1F-AE5D-F073D218E771}">
      <dgm:prSet custT="1"/>
      <dgm:spPr/>
      <dgm:t>
        <a:bodyPr/>
        <a:lstStyle/>
        <a:p>
          <a:r>
            <a:rPr lang="en-US" sz="1600" dirty="0">
              <a:solidFill>
                <a:schemeClr val="tx1"/>
              </a:solidFill>
            </a:rPr>
            <a:t>Mengukur hasil advertising</a:t>
          </a:r>
        </a:p>
      </dgm:t>
    </dgm:pt>
    <dgm:pt modelId="{CE29B047-D325-4009-A15B-6C9541EF71D5}" type="parTrans" cxnId="{B6A70B5C-80DD-4542-84D9-10D06555A699}">
      <dgm:prSet/>
      <dgm:spPr/>
      <dgm:t>
        <a:bodyPr/>
        <a:lstStyle/>
        <a:p>
          <a:endParaRPr lang="en-US"/>
        </a:p>
      </dgm:t>
    </dgm:pt>
    <dgm:pt modelId="{908F5D6A-572E-44DD-A4DE-09B30C4B35D5}" type="sibTrans" cxnId="{B6A70B5C-80DD-4542-84D9-10D06555A699}">
      <dgm:prSet/>
      <dgm:spPr/>
      <dgm:t>
        <a:bodyPr/>
        <a:lstStyle/>
        <a:p>
          <a:endParaRPr lang="en-US"/>
        </a:p>
      </dgm:t>
    </dgm:pt>
    <dgm:pt modelId="{2F2AD373-4939-4A09-AF18-C3E7EC4732A3}">
      <dgm:prSet custT="1"/>
      <dgm:spPr/>
      <dgm:t>
        <a:bodyPr/>
        <a:lstStyle/>
        <a:p>
          <a:r>
            <a:rPr lang="en-US" sz="1600" dirty="0" err="1">
              <a:solidFill>
                <a:schemeClr val="tx1"/>
              </a:solidFill>
            </a:rPr>
            <a:t>Meningkat</a:t>
          </a:r>
          <a:endParaRPr lang="en-US" sz="1600" dirty="0">
            <a:solidFill>
              <a:schemeClr val="tx1"/>
            </a:solidFill>
          </a:endParaRPr>
        </a:p>
        <a:p>
          <a:r>
            <a:rPr lang="en-US" sz="1600" dirty="0" err="1">
              <a:solidFill>
                <a:schemeClr val="tx1"/>
              </a:solidFill>
            </a:rPr>
            <a:t>kan</a:t>
          </a:r>
          <a:r>
            <a:rPr lang="en-US" sz="1600" dirty="0">
              <a:solidFill>
                <a:schemeClr val="tx1"/>
              </a:solidFill>
            </a:rPr>
            <a:t> kualitas content</a:t>
          </a:r>
        </a:p>
      </dgm:t>
    </dgm:pt>
    <dgm:pt modelId="{2CE8D1ED-45B9-4830-9A79-64AEF9CAAAAF}" type="parTrans" cxnId="{829DCB48-D03C-4E44-AB44-D06035131F6C}">
      <dgm:prSet/>
      <dgm:spPr/>
      <dgm:t>
        <a:bodyPr/>
        <a:lstStyle/>
        <a:p>
          <a:endParaRPr lang="en-US"/>
        </a:p>
      </dgm:t>
    </dgm:pt>
    <dgm:pt modelId="{B129408A-7551-4B5B-9C75-9DA3F2F390C7}" type="sibTrans" cxnId="{829DCB48-D03C-4E44-AB44-D06035131F6C}">
      <dgm:prSet/>
      <dgm:spPr/>
      <dgm:t>
        <a:bodyPr/>
        <a:lstStyle/>
        <a:p>
          <a:endParaRPr lang="en-US"/>
        </a:p>
      </dgm:t>
    </dgm:pt>
    <dgm:pt modelId="{A75209EE-8464-42AA-923E-1DBE8E37965C}">
      <dgm:prSet custT="1"/>
      <dgm:spPr/>
      <dgm:t>
        <a:bodyPr/>
        <a:lstStyle/>
        <a:p>
          <a:r>
            <a:rPr lang="en-US" sz="1600" dirty="0" err="1">
              <a:solidFill>
                <a:schemeClr val="tx1"/>
              </a:solidFill>
            </a:rPr>
            <a:t>Menurun</a:t>
          </a:r>
          <a:endParaRPr lang="en-US" sz="1600" dirty="0">
            <a:solidFill>
              <a:schemeClr val="tx1"/>
            </a:solidFill>
          </a:endParaRPr>
        </a:p>
        <a:p>
          <a:r>
            <a:rPr lang="en-US" sz="1600" dirty="0" err="1">
              <a:solidFill>
                <a:schemeClr val="tx1"/>
              </a:solidFill>
            </a:rPr>
            <a:t>kan</a:t>
          </a:r>
          <a:r>
            <a:rPr lang="en-US" sz="1600" dirty="0">
              <a:solidFill>
                <a:schemeClr val="tx1"/>
              </a:solidFill>
            </a:rPr>
            <a:t> bounce rates</a:t>
          </a:r>
        </a:p>
      </dgm:t>
    </dgm:pt>
    <dgm:pt modelId="{1DDC2E59-8E92-477E-8C6F-1EAE2ED8E338}" type="parTrans" cxnId="{F31A14A3-334E-4B07-AFFF-30B682BA6623}">
      <dgm:prSet/>
      <dgm:spPr/>
      <dgm:t>
        <a:bodyPr/>
        <a:lstStyle/>
        <a:p>
          <a:endParaRPr lang="en-US"/>
        </a:p>
      </dgm:t>
    </dgm:pt>
    <dgm:pt modelId="{9DE6924E-998C-40C6-9C93-6C1AD50B1924}" type="sibTrans" cxnId="{F31A14A3-334E-4B07-AFFF-30B682BA6623}">
      <dgm:prSet/>
      <dgm:spPr/>
      <dgm:t>
        <a:bodyPr/>
        <a:lstStyle/>
        <a:p>
          <a:endParaRPr lang="en-US"/>
        </a:p>
      </dgm:t>
    </dgm:pt>
    <dgm:pt modelId="{52C95D68-E459-4B4B-ABA5-77A77D767138}">
      <dgm:prSet custT="1"/>
      <dgm:spPr/>
      <dgm:t>
        <a:bodyPr/>
        <a:lstStyle/>
        <a:p>
          <a:r>
            <a:rPr lang="en-US" sz="2000" dirty="0" err="1">
              <a:solidFill>
                <a:schemeClr val="tx1"/>
              </a:solidFill>
            </a:rPr>
            <a:t>Mentar</a:t>
          </a:r>
          <a:endParaRPr lang="en-US" sz="2000" dirty="0">
            <a:solidFill>
              <a:schemeClr val="tx1"/>
            </a:solidFill>
          </a:endParaRPr>
        </a:p>
        <a:p>
          <a:r>
            <a:rPr lang="en-US" sz="2000" dirty="0">
              <a:solidFill>
                <a:schemeClr val="tx1"/>
              </a:solidFill>
            </a:rPr>
            <a:t>get audience</a:t>
          </a:r>
        </a:p>
      </dgm:t>
    </dgm:pt>
    <dgm:pt modelId="{E667DEB1-D3C1-4F24-9D9F-0B7179E0592B}" type="parTrans" cxnId="{13CE6534-3A90-4223-B807-D0D1C6BFA916}">
      <dgm:prSet/>
      <dgm:spPr/>
      <dgm:t>
        <a:bodyPr/>
        <a:lstStyle/>
        <a:p>
          <a:endParaRPr lang="en-US"/>
        </a:p>
      </dgm:t>
    </dgm:pt>
    <dgm:pt modelId="{47D7F91D-1839-4FC9-A260-16162C418A78}" type="sibTrans" cxnId="{13CE6534-3A90-4223-B807-D0D1C6BFA916}">
      <dgm:prSet/>
      <dgm:spPr/>
      <dgm:t>
        <a:bodyPr/>
        <a:lstStyle/>
        <a:p>
          <a:endParaRPr lang="en-US"/>
        </a:p>
      </dgm:t>
    </dgm:pt>
    <dgm:pt modelId="{254F0C1B-EF40-42E9-BEA9-718D9A3F73DA}">
      <dgm:prSet custT="1"/>
      <dgm:spPr/>
      <dgm:t>
        <a:bodyPr/>
        <a:lstStyle/>
        <a:p>
          <a:r>
            <a:rPr lang="en-US" sz="1800" dirty="0">
              <a:solidFill>
                <a:schemeClr val="tx1"/>
              </a:solidFill>
            </a:rPr>
            <a:t>Meningkatkan traffic website</a:t>
          </a:r>
        </a:p>
      </dgm:t>
    </dgm:pt>
    <dgm:pt modelId="{41294930-99C9-4FDC-B803-C8E2C7D071C3}" type="parTrans" cxnId="{5FE8FDD1-A6D4-4F13-AFE9-2DA4ABDE5187}">
      <dgm:prSet/>
      <dgm:spPr/>
      <dgm:t>
        <a:bodyPr/>
        <a:lstStyle/>
        <a:p>
          <a:endParaRPr lang="en-US"/>
        </a:p>
      </dgm:t>
    </dgm:pt>
    <dgm:pt modelId="{84423A77-F9AC-4952-8ACD-52CB7F633216}" type="sibTrans" cxnId="{5FE8FDD1-A6D4-4F13-AFE9-2DA4ABDE5187}">
      <dgm:prSet/>
      <dgm:spPr/>
      <dgm:t>
        <a:bodyPr/>
        <a:lstStyle/>
        <a:p>
          <a:endParaRPr lang="en-US"/>
        </a:p>
      </dgm:t>
    </dgm:pt>
    <dgm:pt modelId="{34EBB31F-F19D-4862-B566-38728C55CC89}">
      <dgm:prSet phldrT="[Text]" custT="1"/>
      <dgm:spPr/>
      <dgm:t>
        <a:bodyPr/>
        <a:lstStyle/>
        <a:p>
          <a:r>
            <a:rPr lang="en-US" sz="1700" dirty="0" err="1">
              <a:solidFill>
                <a:schemeClr val="tx1"/>
              </a:solidFill>
            </a:rPr>
            <a:t>Meningkatkan</a:t>
          </a:r>
          <a:r>
            <a:rPr lang="en-US" sz="1700" dirty="0">
              <a:solidFill>
                <a:schemeClr val="tx1"/>
              </a:solidFill>
            </a:rPr>
            <a:t> </a:t>
          </a:r>
          <a:r>
            <a:rPr lang="en-US" sz="1700" dirty="0" err="1">
              <a:solidFill>
                <a:schemeClr val="tx1"/>
              </a:solidFill>
            </a:rPr>
            <a:t>pengalam</a:t>
          </a:r>
          <a:endParaRPr lang="en-US" sz="1700" dirty="0">
            <a:solidFill>
              <a:schemeClr val="tx1"/>
            </a:solidFill>
          </a:endParaRPr>
        </a:p>
        <a:p>
          <a:r>
            <a:rPr lang="en-US" sz="1700" dirty="0">
              <a:solidFill>
                <a:schemeClr val="tx1"/>
              </a:solidFill>
            </a:rPr>
            <a:t>an browsing</a:t>
          </a:r>
        </a:p>
      </dgm:t>
    </dgm:pt>
    <dgm:pt modelId="{B264F81C-35A9-49DC-BADC-49DA413DA346}" type="parTrans" cxnId="{A9D62C36-7AB8-4940-96D6-C59A3068B411}">
      <dgm:prSet/>
      <dgm:spPr/>
      <dgm:t>
        <a:bodyPr/>
        <a:lstStyle/>
        <a:p>
          <a:endParaRPr lang="en-US"/>
        </a:p>
      </dgm:t>
    </dgm:pt>
    <dgm:pt modelId="{34EE39C5-6018-40C2-A91D-235B65EBF6A5}" type="sibTrans" cxnId="{A9D62C36-7AB8-4940-96D6-C59A3068B411}">
      <dgm:prSet/>
      <dgm:spPr/>
      <dgm:t>
        <a:bodyPr/>
        <a:lstStyle/>
        <a:p>
          <a:endParaRPr lang="en-US"/>
        </a:p>
      </dgm:t>
    </dgm:pt>
    <dgm:pt modelId="{C4DD3CFB-89BF-4A7B-A7F6-4A191ACE0E9E}">
      <dgm:prSet phldrT="[Text]" custT="1"/>
      <dgm:spPr/>
      <dgm:t>
        <a:bodyPr/>
        <a:lstStyle/>
        <a:p>
          <a:r>
            <a:rPr lang="en-US" sz="2000" dirty="0" err="1">
              <a:solidFill>
                <a:schemeClr val="tx1"/>
              </a:solidFill>
            </a:rPr>
            <a:t>Memahami</a:t>
          </a:r>
          <a:r>
            <a:rPr lang="en-US" sz="2000" dirty="0">
              <a:solidFill>
                <a:schemeClr val="tx1"/>
              </a:solidFill>
            </a:rPr>
            <a:t> </a:t>
          </a:r>
          <a:r>
            <a:rPr lang="en-US" sz="2000" dirty="0" err="1">
              <a:solidFill>
                <a:schemeClr val="tx1"/>
              </a:solidFill>
            </a:rPr>
            <a:t>pola</a:t>
          </a:r>
          <a:r>
            <a:rPr lang="en-US" sz="2000" dirty="0">
              <a:solidFill>
                <a:schemeClr val="tx1"/>
              </a:solidFill>
            </a:rPr>
            <a:t> traffic</a:t>
          </a:r>
        </a:p>
      </dgm:t>
    </dgm:pt>
    <dgm:pt modelId="{D768C77D-B295-4CA1-8E5B-F1674BBCDDE3}" type="parTrans" cxnId="{6592F8AF-833C-4122-AA44-6BBFF156B5E8}">
      <dgm:prSet/>
      <dgm:spPr/>
      <dgm:t>
        <a:bodyPr/>
        <a:lstStyle/>
        <a:p>
          <a:endParaRPr lang="en-US"/>
        </a:p>
      </dgm:t>
    </dgm:pt>
    <dgm:pt modelId="{B32CE827-BEE1-4BDC-A3C0-4DDDA186AEEA}" type="sibTrans" cxnId="{6592F8AF-833C-4122-AA44-6BBFF156B5E8}">
      <dgm:prSet/>
      <dgm:spPr/>
      <dgm:t>
        <a:bodyPr/>
        <a:lstStyle/>
        <a:p>
          <a:endParaRPr lang="en-US"/>
        </a:p>
      </dgm:t>
    </dgm:pt>
    <dgm:pt modelId="{F2E3880A-EC6D-4DC3-A4D1-8144B52A4AD5}" type="pres">
      <dgm:prSet presAssocID="{BDEDAFEB-5426-4631-A2E7-5D6A4467536A}" presName="Name0" presStyleCnt="0">
        <dgm:presLayoutVars>
          <dgm:chMax val="1"/>
          <dgm:dir/>
          <dgm:animLvl val="ctr"/>
          <dgm:resizeHandles val="exact"/>
        </dgm:presLayoutVars>
      </dgm:prSet>
      <dgm:spPr/>
      <dgm:t>
        <a:bodyPr/>
        <a:lstStyle/>
        <a:p>
          <a:endParaRPr lang="en-US"/>
        </a:p>
      </dgm:t>
    </dgm:pt>
    <dgm:pt modelId="{8DF30C4F-FEFD-4CB2-9264-C55E6478BCD9}" type="pres">
      <dgm:prSet presAssocID="{6DB9BB37-15D3-49D6-B784-9E66652C49FF}" presName="centerShape" presStyleLbl="node0" presStyleIdx="0" presStyleCnt="1"/>
      <dgm:spPr/>
      <dgm:t>
        <a:bodyPr/>
        <a:lstStyle/>
        <a:p>
          <a:endParaRPr lang="en-US"/>
        </a:p>
      </dgm:t>
    </dgm:pt>
    <dgm:pt modelId="{EF09154E-261A-453E-99B7-CD63BE5B3C7E}" type="pres">
      <dgm:prSet presAssocID="{C4DD3CFB-89BF-4A7B-A7F6-4A191ACE0E9E}" presName="node" presStyleLbl="node1" presStyleIdx="0" presStyleCnt="7">
        <dgm:presLayoutVars>
          <dgm:bulletEnabled val="1"/>
        </dgm:presLayoutVars>
      </dgm:prSet>
      <dgm:spPr/>
      <dgm:t>
        <a:bodyPr/>
        <a:lstStyle/>
        <a:p>
          <a:endParaRPr lang="en-US"/>
        </a:p>
      </dgm:t>
    </dgm:pt>
    <dgm:pt modelId="{0FEFFBA3-A496-441D-87C7-2738EA4FD235}" type="pres">
      <dgm:prSet presAssocID="{C4DD3CFB-89BF-4A7B-A7F6-4A191ACE0E9E}" presName="dummy" presStyleCnt="0"/>
      <dgm:spPr/>
    </dgm:pt>
    <dgm:pt modelId="{6E807EBB-4E7C-45AE-BDE7-64C7560FC0DD}" type="pres">
      <dgm:prSet presAssocID="{B32CE827-BEE1-4BDC-A3C0-4DDDA186AEEA}" presName="sibTrans" presStyleLbl="sibTrans2D1" presStyleIdx="0" presStyleCnt="7"/>
      <dgm:spPr/>
      <dgm:t>
        <a:bodyPr/>
        <a:lstStyle/>
        <a:p>
          <a:endParaRPr lang="en-US"/>
        </a:p>
      </dgm:t>
    </dgm:pt>
    <dgm:pt modelId="{AE2AA40B-C43E-4380-BAE6-33FB36E56DDF}" type="pres">
      <dgm:prSet presAssocID="{34EBB31F-F19D-4862-B566-38728C55CC89}" presName="node" presStyleLbl="node1" presStyleIdx="1" presStyleCnt="7" custScaleX="116386" custScaleY="102789">
        <dgm:presLayoutVars>
          <dgm:bulletEnabled val="1"/>
        </dgm:presLayoutVars>
      </dgm:prSet>
      <dgm:spPr/>
      <dgm:t>
        <a:bodyPr/>
        <a:lstStyle/>
        <a:p>
          <a:endParaRPr lang="en-US"/>
        </a:p>
      </dgm:t>
    </dgm:pt>
    <dgm:pt modelId="{09E74EC2-B713-41C0-B970-0717254839A8}" type="pres">
      <dgm:prSet presAssocID="{34EBB31F-F19D-4862-B566-38728C55CC89}" presName="dummy" presStyleCnt="0"/>
      <dgm:spPr/>
    </dgm:pt>
    <dgm:pt modelId="{15C21CFE-6FB7-416B-9DCB-78A29FFD65A7}" type="pres">
      <dgm:prSet presAssocID="{34EE39C5-6018-40C2-A91D-235B65EBF6A5}" presName="sibTrans" presStyleLbl="sibTrans2D1" presStyleIdx="1" presStyleCnt="7"/>
      <dgm:spPr/>
      <dgm:t>
        <a:bodyPr/>
        <a:lstStyle/>
        <a:p>
          <a:endParaRPr lang="en-US"/>
        </a:p>
      </dgm:t>
    </dgm:pt>
    <dgm:pt modelId="{127CB241-CD40-4ABB-BDE1-26910D89B05A}" type="pres">
      <dgm:prSet presAssocID="{78864A49-F2CB-4F1F-AE5D-F073D218E771}" presName="node" presStyleLbl="node1" presStyleIdx="2" presStyleCnt="7">
        <dgm:presLayoutVars>
          <dgm:bulletEnabled val="1"/>
        </dgm:presLayoutVars>
      </dgm:prSet>
      <dgm:spPr/>
      <dgm:t>
        <a:bodyPr/>
        <a:lstStyle/>
        <a:p>
          <a:endParaRPr lang="en-US"/>
        </a:p>
      </dgm:t>
    </dgm:pt>
    <dgm:pt modelId="{3B06BB87-F0D3-46D7-9384-9A0E57853434}" type="pres">
      <dgm:prSet presAssocID="{78864A49-F2CB-4F1F-AE5D-F073D218E771}" presName="dummy" presStyleCnt="0"/>
      <dgm:spPr/>
    </dgm:pt>
    <dgm:pt modelId="{F5FA5C56-B19F-4594-84DE-80216385470C}" type="pres">
      <dgm:prSet presAssocID="{908F5D6A-572E-44DD-A4DE-09B30C4B35D5}" presName="sibTrans" presStyleLbl="sibTrans2D1" presStyleIdx="2" presStyleCnt="7"/>
      <dgm:spPr/>
      <dgm:t>
        <a:bodyPr/>
        <a:lstStyle/>
        <a:p>
          <a:endParaRPr lang="en-US"/>
        </a:p>
      </dgm:t>
    </dgm:pt>
    <dgm:pt modelId="{E59E0738-C7B7-42AC-A8E8-3D159A0ABEA0}" type="pres">
      <dgm:prSet presAssocID="{2F2AD373-4939-4A09-AF18-C3E7EC4732A3}" presName="node" presStyleLbl="node1" presStyleIdx="3" presStyleCnt="7">
        <dgm:presLayoutVars>
          <dgm:bulletEnabled val="1"/>
        </dgm:presLayoutVars>
      </dgm:prSet>
      <dgm:spPr/>
      <dgm:t>
        <a:bodyPr/>
        <a:lstStyle/>
        <a:p>
          <a:endParaRPr lang="en-US"/>
        </a:p>
      </dgm:t>
    </dgm:pt>
    <dgm:pt modelId="{341FCA4B-FD54-46F3-8698-09E66D26FF30}" type="pres">
      <dgm:prSet presAssocID="{2F2AD373-4939-4A09-AF18-C3E7EC4732A3}" presName="dummy" presStyleCnt="0"/>
      <dgm:spPr/>
    </dgm:pt>
    <dgm:pt modelId="{9267766F-FA8C-46C4-BAD3-E30F29EF1DDB}" type="pres">
      <dgm:prSet presAssocID="{B129408A-7551-4B5B-9C75-9DA3F2F390C7}" presName="sibTrans" presStyleLbl="sibTrans2D1" presStyleIdx="3" presStyleCnt="7"/>
      <dgm:spPr/>
      <dgm:t>
        <a:bodyPr/>
        <a:lstStyle/>
        <a:p>
          <a:endParaRPr lang="en-US"/>
        </a:p>
      </dgm:t>
    </dgm:pt>
    <dgm:pt modelId="{94D83C53-5625-4EBA-BF3E-43689DAB114E}" type="pres">
      <dgm:prSet presAssocID="{A75209EE-8464-42AA-923E-1DBE8E37965C}" presName="node" presStyleLbl="node1" presStyleIdx="4" presStyleCnt="7" custRadScaleRad="101803" custRadScaleInc="-311">
        <dgm:presLayoutVars>
          <dgm:bulletEnabled val="1"/>
        </dgm:presLayoutVars>
      </dgm:prSet>
      <dgm:spPr/>
      <dgm:t>
        <a:bodyPr/>
        <a:lstStyle/>
        <a:p>
          <a:endParaRPr lang="en-US"/>
        </a:p>
      </dgm:t>
    </dgm:pt>
    <dgm:pt modelId="{089664E8-FD3C-4902-AA6D-2AE316B5D663}" type="pres">
      <dgm:prSet presAssocID="{A75209EE-8464-42AA-923E-1DBE8E37965C}" presName="dummy" presStyleCnt="0"/>
      <dgm:spPr/>
    </dgm:pt>
    <dgm:pt modelId="{DE267201-43B0-4301-97BF-AAE081FFFD2E}" type="pres">
      <dgm:prSet presAssocID="{9DE6924E-998C-40C6-9C93-6C1AD50B1924}" presName="sibTrans" presStyleLbl="sibTrans2D1" presStyleIdx="4" presStyleCnt="7"/>
      <dgm:spPr/>
      <dgm:t>
        <a:bodyPr/>
        <a:lstStyle/>
        <a:p>
          <a:endParaRPr lang="en-US"/>
        </a:p>
      </dgm:t>
    </dgm:pt>
    <dgm:pt modelId="{8F912400-C1AF-4755-989B-8A25CCDDB916}" type="pres">
      <dgm:prSet presAssocID="{52C95D68-E459-4B4B-ABA5-77A77D767138}" presName="node" presStyleLbl="node1" presStyleIdx="5" presStyleCnt="7">
        <dgm:presLayoutVars>
          <dgm:bulletEnabled val="1"/>
        </dgm:presLayoutVars>
      </dgm:prSet>
      <dgm:spPr/>
      <dgm:t>
        <a:bodyPr/>
        <a:lstStyle/>
        <a:p>
          <a:endParaRPr lang="en-US"/>
        </a:p>
      </dgm:t>
    </dgm:pt>
    <dgm:pt modelId="{34C346D0-9147-4B2D-9C09-2C66354FEC4C}" type="pres">
      <dgm:prSet presAssocID="{52C95D68-E459-4B4B-ABA5-77A77D767138}" presName="dummy" presStyleCnt="0"/>
      <dgm:spPr/>
    </dgm:pt>
    <dgm:pt modelId="{BCDE0991-B3D2-4442-835D-66D59BAE9DAB}" type="pres">
      <dgm:prSet presAssocID="{47D7F91D-1839-4FC9-A260-16162C418A78}" presName="sibTrans" presStyleLbl="sibTrans2D1" presStyleIdx="5" presStyleCnt="7"/>
      <dgm:spPr/>
      <dgm:t>
        <a:bodyPr/>
        <a:lstStyle/>
        <a:p>
          <a:endParaRPr lang="en-US"/>
        </a:p>
      </dgm:t>
    </dgm:pt>
    <dgm:pt modelId="{80934FBC-4F82-4443-B153-8929564B966C}" type="pres">
      <dgm:prSet presAssocID="{254F0C1B-EF40-42E9-BEA9-718D9A3F73DA}" presName="node" presStyleLbl="node1" presStyleIdx="6" presStyleCnt="7">
        <dgm:presLayoutVars>
          <dgm:bulletEnabled val="1"/>
        </dgm:presLayoutVars>
      </dgm:prSet>
      <dgm:spPr/>
      <dgm:t>
        <a:bodyPr/>
        <a:lstStyle/>
        <a:p>
          <a:endParaRPr lang="en-US"/>
        </a:p>
      </dgm:t>
    </dgm:pt>
    <dgm:pt modelId="{5BC3904C-34EA-4F22-8C4A-BD14B426066B}" type="pres">
      <dgm:prSet presAssocID="{254F0C1B-EF40-42E9-BEA9-718D9A3F73DA}" presName="dummy" presStyleCnt="0"/>
      <dgm:spPr/>
    </dgm:pt>
    <dgm:pt modelId="{B1EAC848-3B16-41AD-BEFD-44C5FB2E6F63}" type="pres">
      <dgm:prSet presAssocID="{84423A77-F9AC-4952-8ACD-52CB7F633216}" presName="sibTrans" presStyleLbl="sibTrans2D1" presStyleIdx="6" presStyleCnt="7"/>
      <dgm:spPr/>
      <dgm:t>
        <a:bodyPr/>
        <a:lstStyle/>
        <a:p>
          <a:endParaRPr lang="en-US"/>
        </a:p>
      </dgm:t>
    </dgm:pt>
  </dgm:ptLst>
  <dgm:cxnLst>
    <dgm:cxn modelId="{F31A14A3-334E-4B07-AFFF-30B682BA6623}" srcId="{6DB9BB37-15D3-49D6-B784-9E66652C49FF}" destId="{A75209EE-8464-42AA-923E-1DBE8E37965C}" srcOrd="4" destOrd="0" parTransId="{1DDC2E59-8E92-477E-8C6F-1EAE2ED8E338}" sibTransId="{9DE6924E-998C-40C6-9C93-6C1AD50B1924}"/>
    <dgm:cxn modelId="{8BF03B2A-63F3-4C5C-967E-EF597161215A}" type="presOf" srcId="{34EE39C5-6018-40C2-A91D-235B65EBF6A5}" destId="{15C21CFE-6FB7-416B-9DCB-78A29FFD65A7}" srcOrd="0" destOrd="0" presId="urn:microsoft.com/office/officeart/2005/8/layout/radial6"/>
    <dgm:cxn modelId="{41752DC6-95C6-4ED0-818E-CFF6703DB5FD}" type="presOf" srcId="{254F0C1B-EF40-42E9-BEA9-718D9A3F73DA}" destId="{80934FBC-4F82-4443-B153-8929564B966C}" srcOrd="0" destOrd="0" presId="urn:microsoft.com/office/officeart/2005/8/layout/radial6"/>
    <dgm:cxn modelId="{0A6FBEE0-14FF-4AD5-9DCC-1BEE8A710CD0}" type="presOf" srcId="{B32CE827-BEE1-4BDC-A3C0-4DDDA186AEEA}" destId="{6E807EBB-4E7C-45AE-BDE7-64C7560FC0DD}" srcOrd="0" destOrd="0" presId="urn:microsoft.com/office/officeart/2005/8/layout/radial6"/>
    <dgm:cxn modelId="{13CE6534-3A90-4223-B807-D0D1C6BFA916}" srcId="{6DB9BB37-15D3-49D6-B784-9E66652C49FF}" destId="{52C95D68-E459-4B4B-ABA5-77A77D767138}" srcOrd="5" destOrd="0" parTransId="{E667DEB1-D3C1-4F24-9D9F-0B7179E0592B}" sibTransId="{47D7F91D-1839-4FC9-A260-16162C418A78}"/>
    <dgm:cxn modelId="{97EE8EC2-3343-45BE-8071-C599E8129D4C}" type="presOf" srcId="{34EBB31F-F19D-4862-B566-38728C55CC89}" destId="{AE2AA40B-C43E-4380-BAE6-33FB36E56DDF}" srcOrd="0" destOrd="0" presId="urn:microsoft.com/office/officeart/2005/8/layout/radial6"/>
    <dgm:cxn modelId="{3394CF85-ABCB-4136-951A-F97D4BD94A7D}" type="presOf" srcId="{BDEDAFEB-5426-4631-A2E7-5D6A4467536A}" destId="{F2E3880A-EC6D-4DC3-A4D1-8144B52A4AD5}" srcOrd="0" destOrd="0" presId="urn:microsoft.com/office/officeart/2005/8/layout/radial6"/>
    <dgm:cxn modelId="{BAFC9F61-03F3-4ADA-8C12-758133EE0802}" type="presOf" srcId="{A75209EE-8464-42AA-923E-1DBE8E37965C}" destId="{94D83C53-5625-4EBA-BF3E-43689DAB114E}" srcOrd="0" destOrd="0" presId="urn:microsoft.com/office/officeart/2005/8/layout/radial6"/>
    <dgm:cxn modelId="{31D67D6E-2633-4FE4-9651-FC05272A6491}" type="presOf" srcId="{2F2AD373-4939-4A09-AF18-C3E7EC4732A3}" destId="{E59E0738-C7B7-42AC-A8E8-3D159A0ABEA0}" srcOrd="0" destOrd="0" presId="urn:microsoft.com/office/officeart/2005/8/layout/radial6"/>
    <dgm:cxn modelId="{00154C64-5BC6-43CB-9751-2D94C9CF3EBF}" type="presOf" srcId="{52C95D68-E459-4B4B-ABA5-77A77D767138}" destId="{8F912400-C1AF-4755-989B-8A25CCDDB916}" srcOrd="0" destOrd="0" presId="urn:microsoft.com/office/officeart/2005/8/layout/radial6"/>
    <dgm:cxn modelId="{6592F8AF-833C-4122-AA44-6BBFF156B5E8}" srcId="{6DB9BB37-15D3-49D6-B784-9E66652C49FF}" destId="{C4DD3CFB-89BF-4A7B-A7F6-4A191ACE0E9E}" srcOrd="0" destOrd="0" parTransId="{D768C77D-B295-4CA1-8E5B-F1674BBCDDE3}" sibTransId="{B32CE827-BEE1-4BDC-A3C0-4DDDA186AEEA}"/>
    <dgm:cxn modelId="{6993CE2E-F47D-4BCD-8732-CAB13AE9019A}" type="presOf" srcId="{9DE6924E-998C-40C6-9C93-6C1AD50B1924}" destId="{DE267201-43B0-4301-97BF-AAE081FFFD2E}" srcOrd="0" destOrd="0" presId="urn:microsoft.com/office/officeart/2005/8/layout/radial6"/>
    <dgm:cxn modelId="{AA0ACA85-B16B-4173-A2F2-5BAC4B928A0A}" type="presOf" srcId="{908F5D6A-572E-44DD-A4DE-09B30C4B35D5}" destId="{F5FA5C56-B19F-4594-84DE-80216385470C}" srcOrd="0" destOrd="0" presId="urn:microsoft.com/office/officeart/2005/8/layout/radial6"/>
    <dgm:cxn modelId="{A9D62C36-7AB8-4940-96D6-C59A3068B411}" srcId="{6DB9BB37-15D3-49D6-B784-9E66652C49FF}" destId="{34EBB31F-F19D-4862-B566-38728C55CC89}" srcOrd="1" destOrd="0" parTransId="{B264F81C-35A9-49DC-BADC-49DA413DA346}" sibTransId="{34EE39C5-6018-40C2-A91D-235B65EBF6A5}"/>
    <dgm:cxn modelId="{1307D6DF-5586-4B69-9658-A925A39952E3}" type="presOf" srcId="{6DB9BB37-15D3-49D6-B784-9E66652C49FF}" destId="{8DF30C4F-FEFD-4CB2-9264-C55E6478BCD9}" srcOrd="0" destOrd="0" presId="urn:microsoft.com/office/officeart/2005/8/layout/radial6"/>
    <dgm:cxn modelId="{5FE8FDD1-A6D4-4F13-AFE9-2DA4ABDE5187}" srcId="{6DB9BB37-15D3-49D6-B784-9E66652C49FF}" destId="{254F0C1B-EF40-42E9-BEA9-718D9A3F73DA}" srcOrd="6" destOrd="0" parTransId="{41294930-99C9-4FDC-B803-C8E2C7D071C3}" sibTransId="{84423A77-F9AC-4952-8ACD-52CB7F633216}"/>
    <dgm:cxn modelId="{F2AFC78D-5591-4C21-8BA7-FA0B8AD312DA}" type="presOf" srcId="{C4DD3CFB-89BF-4A7B-A7F6-4A191ACE0E9E}" destId="{EF09154E-261A-453E-99B7-CD63BE5B3C7E}" srcOrd="0" destOrd="0" presId="urn:microsoft.com/office/officeart/2005/8/layout/radial6"/>
    <dgm:cxn modelId="{3BFAB8F5-383E-476B-A3E1-F8056DD9FF1F}" type="presOf" srcId="{84423A77-F9AC-4952-8ACD-52CB7F633216}" destId="{B1EAC848-3B16-41AD-BEFD-44C5FB2E6F63}" srcOrd="0" destOrd="0" presId="urn:microsoft.com/office/officeart/2005/8/layout/radial6"/>
    <dgm:cxn modelId="{B6A70B5C-80DD-4542-84D9-10D06555A699}" srcId="{6DB9BB37-15D3-49D6-B784-9E66652C49FF}" destId="{78864A49-F2CB-4F1F-AE5D-F073D218E771}" srcOrd="2" destOrd="0" parTransId="{CE29B047-D325-4009-A15B-6C9541EF71D5}" sibTransId="{908F5D6A-572E-44DD-A4DE-09B30C4B35D5}"/>
    <dgm:cxn modelId="{C668C869-1696-4F19-91C1-4AFF638A16FA}" type="presOf" srcId="{B129408A-7551-4B5B-9C75-9DA3F2F390C7}" destId="{9267766F-FA8C-46C4-BAD3-E30F29EF1DDB}" srcOrd="0" destOrd="0" presId="urn:microsoft.com/office/officeart/2005/8/layout/radial6"/>
    <dgm:cxn modelId="{829DCB48-D03C-4E44-AB44-D06035131F6C}" srcId="{6DB9BB37-15D3-49D6-B784-9E66652C49FF}" destId="{2F2AD373-4939-4A09-AF18-C3E7EC4732A3}" srcOrd="3" destOrd="0" parTransId="{2CE8D1ED-45B9-4830-9A79-64AEF9CAAAAF}" sibTransId="{B129408A-7551-4B5B-9C75-9DA3F2F390C7}"/>
    <dgm:cxn modelId="{7827B1D1-984C-4F31-A5D3-6B14D14A95F8}" type="presOf" srcId="{47D7F91D-1839-4FC9-A260-16162C418A78}" destId="{BCDE0991-B3D2-4442-835D-66D59BAE9DAB}" srcOrd="0" destOrd="0" presId="urn:microsoft.com/office/officeart/2005/8/layout/radial6"/>
    <dgm:cxn modelId="{1941E004-24DA-409D-B79B-4CC2C777E26D}" srcId="{BDEDAFEB-5426-4631-A2E7-5D6A4467536A}" destId="{6DB9BB37-15D3-49D6-B784-9E66652C49FF}" srcOrd="0" destOrd="0" parTransId="{7B048507-5D5C-4241-9E75-11C32134E5AB}" sibTransId="{02D60E26-505B-47AB-A3C8-24F4D704BEF8}"/>
    <dgm:cxn modelId="{5011DF3B-1640-45C1-B85B-AB1DFB094EB6}" type="presOf" srcId="{78864A49-F2CB-4F1F-AE5D-F073D218E771}" destId="{127CB241-CD40-4ABB-BDE1-26910D89B05A}" srcOrd="0" destOrd="0" presId="urn:microsoft.com/office/officeart/2005/8/layout/radial6"/>
    <dgm:cxn modelId="{6EAE9A34-658F-462C-8C41-6C3725C39796}" type="presParOf" srcId="{F2E3880A-EC6D-4DC3-A4D1-8144B52A4AD5}" destId="{8DF30C4F-FEFD-4CB2-9264-C55E6478BCD9}" srcOrd="0" destOrd="0" presId="urn:microsoft.com/office/officeart/2005/8/layout/radial6"/>
    <dgm:cxn modelId="{E374A072-A1A6-46C2-A69D-98C78CE412ED}" type="presParOf" srcId="{F2E3880A-EC6D-4DC3-A4D1-8144B52A4AD5}" destId="{EF09154E-261A-453E-99B7-CD63BE5B3C7E}" srcOrd="1" destOrd="0" presId="urn:microsoft.com/office/officeart/2005/8/layout/radial6"/>
    <dgm:cxn modelId="{2B78778D-9817-4FBD-8E21-940F007650F9}" type="presParOf" srcId="{F2E3880A-EC6D-4DC3-A4D1-8144B52A4AD5}" destId="{0FEFFBA3-A496-441D-87C7-2738EA4FD235}" srcOrd="2" destOrd="0" presId="urn:microsoft.com/office/officeart/2005/8/layout/radial6"/>
    <dgm:cxn modelId="{888A68D0-FABE-449A-8305-2CFC8E06949F}" type="presParOf" srcId="{F2E3880A-EC6D-4DC3-A4D1-8144B52A4AD5}" destId="{6E807EBB-4E7C-45AE-BDE7-64C7560FC0DD}" srcOrd="3" destOrd="0" presId="urn:microsoft.com/office/officeart/2005/8/layout/radial6"/>
    <dgm:cxn modelId="{B2BF967D-0F7B-4CB1-A4C5-3D703312746A}" type="presParOf" srcId="{F2E3880A-EC6D-4DC3-A4D1-8144B52A4AD5}" destId="{AE2AA40B-C43E-4380-BAE6-33FB36E56DDF}" srcOrd="4" destOrd="0" presId="urn:microsoft.com/office/officeart/2005/8/layout/radial6"/>
    <dgm:cxn modelId="{C091BF73-9793-4F82-AE1F-93FC34B6A9E9}" type="presParOf" srcId="{F2E3880A-EC6D-4DC3-A4D1-8144B52A4AD5}" destId="{09E74EC2-B713-41C0-B970-0717254839A8}" srcOrd="5" destOrd="0" presId="urn:microsoft.com/office/officeart/2005/8/layout/radial6"/>
    <dgm:cxn modelId="{BE4EF45E-DF4C-4452-8CA4-ADB42A628A3A}" type="presParOf" srcId="{F2E3880A-EC6D-4DC3-A4D1-8144B52A4AD5}" destId="{15C21CFE-6FB7-416B-9DCB-78A29FFD65A7}" srcOrd="6" destOrd="0" presId="urn:microsoft.com/office/officeart/2005/8/layout/radial6"/>
    <dgm:cxn modelId="{7FB0889C-ADAD-433E-957A-C9A4FA1B02A2}" type="presParOf" srcId="{F2E3880A-EC6D-4DC3-A4D1-8144B52A4AD5}" destId="{127CB241-CD40-4ABB-BDE1-26910D89B05A}" srcOrd="7" destOrd="0" presId="urn:microsoft.com/office/officeart/2005/8/layout/radial6"/>
    <dgm:cxn modelId="{FEFD08FC-6189-4EFE-8A1C-288042BED8B1}" type="presParOf" srcId="{F2E3880A-EC6D-4DC3-A4D1-8144B52A4AD5}" destId="{3B06BB87-F0D3-46D7-9384-9A0E57853434}" srcOrd="8" destOrd="0" presId="urn:microsoft.com/office/officeart/2005/8/layout/radial6"/>
    <dgm:cxn modelId="{5D3AAA78-E1FE-42FC-941E-41AEC08FA9F4}" type="presParOf" srcId="{F2E3880A-EC6D-4DC3-A4D1-8144B52A4AD5}" destId="{F5FA5C56-B19F-4594-84DE-80216385470C}" srcOrd="9" destOrd="0" presId="urn:microsoft.com/office/officeart/2005/8/layout/radial6"/>
    <dgm:cxn modelId="{637B0701-D5DC-412B-977D-C9274BFD1564}" type="presParOf" srcId="{F2E3880A-EC6D-4DC3-A4D1-8144B52A4AD5}" destId="{E59E0738-C7B7-42AC-A8E8-3D159A0ABEA0}" srcOrd="10" destOrd="0" presId="urn:microsoft.com/office/officeart/2005/8/layout/radial6"/>
    <dgm:cxn modelId="{B503D3C5-87CC-42F4-9CB5-B16CDA451A49}" type="presParOf" srcId="{F2E3880A-EC6D-4DC3-A4D1-8144B52A4AD5}" destId="{341FCA4B-FD54-46F3-8698-09E66D26FF30}" srcOrd="11" destOrd="0" presId="urn:microsoft.com/office/officeart/2005/8/layout/radial6"/>
    <dgm:cxn modelId="{3FE0B826-5607-4B52-9613-952B02344BFD}" type="presParOf" srcId="{F2E3880A-EC6D-4DC3-A4D1-8144B52A4AD5}" destId="{9267766F-FA8C-46C4-BAD3-E30F29EF1DDB}" srcOrd="12" destOrd="0" presId="urn:microsoft.com/office/officeart/2005/8/layout/radial6"/>
    <dgm:cxn modelId="{AFAFE5EC-D3DA-4A50-98AE-CD021CBC12E2}" type="presParOf" srcId="{F2E3880A-EC6D-4DC3-A4D1-8144B52A4AD5}" destId="{94D83C53-5625-4EBA-BF3E-43689DAB114E}" srcOrd="13" destOrd="0" presId="urn:microsoft.com/office/officeart/2005/8/layout/radial6"/>
    <dgm:cxn modelId="{9D45C54E-845F-47D0-B411-06365FE2B482}" type="presParOf" srcId="{F2E3880A-EC6D-4DC3-A4D1-8144B52A4AD5}" destId="{089664E8-FD3C-4902-AA6D-2AE316B5D663}" srcOrd="14" destOrd="0" presId="urn:microsoft.com/office/officeart/2005/8/layout/radial6"/>
    <dgm:cxn modelId="{273081E4-3049-45DB-9538-4546B68E7CE5}" type="presParOf" srcId="{F2E3880A-EC6D-4DC3-A4D1-8144B52A4AD5}" destId="{DE267201-43B0-4301-97BF-AAE081FFFD2E}" srcOrd="15" destOrd="0" presId="urn:microsoft.com/office/officeart/2005/8/layout/radial6"/>
    <dgm:cxn modelId="{07D41A2E-077E-4B73-ACCF-7264849C538F}" type="presParOf" srcId="{F2E3880A-EC6D-4DC3-A4D1-8144B52A4AD5}" destId="{8F912400-C1AF-4755-989B-8A25CCDDB916}" srcOrd="16" destOrd="0" presId="urn:microsoft.com/office/officeart/2005/8/layout/radial6"/>
    <dgm:cxn modelId="{1EDC3E48-BA4B-4BF6-B453-E87F47D2B54D}" type="presParOf" srcId="{F2E3880A-EC6D-4DC3-A4D1-8144B52A4AD5}" destId="{34C346D0-9147-4B2D-9C09-2C66354FEC4C}" srcOrd="17" destOrd="0" presId="urn:microsoft.com/office/officeart/2005/8/layout/radial6"/>
    <dgm:cxn modelId="{1B417331-7025-4E78-A479-7DBFD739968B}" type="presParOf" srcId="{F2E3880A-EC6D-4DC3-A4D1-8144B52A4AD5}" destId="{BCDE0991-B3D2-4442-835D-66D59BAE9DAB}" srcOrd="18" destOrd="0" presId="urn:microsoft.com/office/officeart/2005/8/layout/radial6"/>
    <dgm:cxn modelId="{121A77BC-BEEB-469A-A007-AF69F3C72C9A}" type="presParOf" srcId="{F2E3880A-EC6D-4DC3-A4D1-8144B52A4AD5}" destId="{80934FBC-4F82-4443-B153-8929564B966C}" srcOrd="19" destOrd="0" presId="urn:microsoft.com/office/officeart/2005/8/layout/radial6"/>
    <dgm:cxn modelId="{437A256A-8278-46BF-B830-9B0DE900448E}" type="presParOf" srcId="{F2E3880A-EC6D-4DC3-A4D1-8144B52A4AD5}" destId="{5BC3904C-34EA-4F22-8C4A-BD14B426066B}" srcOrd="20" destOrd="0" presId="urn:microsoft.com/office/officeart/2005/8/layout/radial6"/>
    <dgm:cxn modelId="{E08E7010-A09A-46B6-8DEE-E7AB47972DB3}" type="presParOf" srcId="{F2E3880A-EC6D-4DC3-A4D1-8144B52A4AD5}" destId="{B1EAC848-3B16-41AD-BEFD-44C5FB2E6F63}" srcOrd="21" destOrd="0" presId="urn:microsoft.com/office/officeart/2005/8/layout/radial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13564B8-645D-4305-8AE7-88403D23C3C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D"/>
          </a:p>
        </p:txBody>
      </p:sp>
      <p:sp>
        <p:nvSpPr>
          <p:cNvPr id="3" name="Subtitle 2">
            <a:extLst>
              <a:ext uri="{FF2B5EF4-FFF2-40B4-BE49-F238E27FC236}">
                <a16:creationId xmlns="" xmlns:a16="http://schemas.microsoft.com/office/drawing/2014/main" id="{E35D7E6B-A624-4E35-B634-E8E544522FD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D"/>
          </a:p>
        </p:txBody>
      </p:sp>
      <p:sp>
        <p:nvSpPr>
          <p:cNvPr id="4" name="Date Placeholder 3">
            <a:extLst>
              <a:ext uri="{FF2B5EF4-FFF2-40B4-BE49-F238E27FC236}">
                <a16:creationId xmlns="" xmlns:a16="http://schemas.microsoft.com/office/drawing/2014/main" id="{C66DB0E4-99FC-41AF-A3EB-9E07FDCB51DE}"/>
              </a:ext>
            </a:extLst>
          </p:cNvPr>
          <p:cNvSpPr>
            <a:spLocks noGrp="1"/>
          </p:cNvSpPr>
          <p:nvPr>
            <p:ph type="dt" sz="half" idx="10"/>
          </p:nvPr>
        </p:nvSpPr>
        <p:spPr/>
        <p:txBody>
          <a:bodyPr/>
          <a:lstStyle/>
          <a:p>
            <a:fld id="{53E86B85-06B4-4D41-BCD0-9FFCE046C1BC}" type="datetimeFigureOut">
              <a:rPr lang="en-ID" smtClean="0"/>
              <a:t>22/03/2020</a:t>
            </a:fld>
            <a:endParaRPr lang="en-ID"/>
          </a:p>
        </p:txBody>
      </p:sp>
      <p:sp>
        <p:nvSpPr>
          <p:cNvPr id="5" name="Footer Placeholder 4">
            <a:extLst>
              <a:ext uri="{FF2B5EF4-FFF2-40B4-BE49-F238E27FC236}">
                <a16:creationId xmlns="" xmlns:a16="http://schemas.microsoft.com/office/drawing/2014/main" id="{84A9A782-4BE2-44A0-8C75-F4078E505EBF}"/>
              </a:ext>
            </a:extLst>
          </p:cNvPr>
          <p:cNvSpPr>
            <a:spLocks noGrp="1"/>
          </p:cNvSpPr>
          <p:nvPr>
            <p:ph type="ftr" sz="quarter" idx="11"/>
          </p:nvPr>
        </p:nvSpPr>
        <p:spPr/>
        <p:txBody>
          <a:bodyPr/>
          <a:lstStyle/>
          <a:p>
            <a:endParaRPr lang="en-ID"/>
          </a:p>
        </p:txBody>
      </p:sp>
      <p:sp>
        <p:nvSpPr>
          <p:cNvPr id="6" name="Slide Number Placeholder 5">
            <a:extLst>
              <a:ext uri="{FF2B5EF4-FFF2-40B4-BE49-F238E27FC236}">
                <a16:creationId xmlns="" xmlns:a16="http://schemas.microsoft.com/office/drawing/2014/main" id="{E9637A28-B197-4E51-93F5-CCF2201D3CF4}"/>
              </a:ext>
            </a:extLst>
          </p:cNvPr>
          <p:cNvSpPr>
            <a:spLocks noGrp="1"/>
          </p:cNvSpPr>
          <p:nvPr>
            <p:ph type="sldNum" sz="quarter" idx="12"/>
          </p:nvPr>
        </p:nvSpPr>
        <p:spPr/>
        <p:txBody>
          <a:bodyPr/>
          <a:lstStyle/>
          <a:p>
            <a:fld id="{3D368C84-3BB3-447F-8F79-F3997FFE47B8}" type="slidenum">
              <a:rPr lang="en-ID" smtClean="0"/>
              <a:t>‹#›</a:t>
            </a:fld>
            <a:endParaRPr lang="en-ID"/>
          </a:p>
        </p:txBody>
      </p:sp>
    </p:spTree>
    <p:extLst>
      <p:ext uri="{BB962C8B-B14F-4D97-AF65-F5344CB8AC3E}">
        <p14:creationId xmlns:p14="http://schemas.microsoft.com/office/powerpoint/2010/main" val="30665559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A80124A-583C-4DBB-8A12-77AFDCB46909}"/>
              </a:ext>
            </a:extLst>
          </p:cNvPr>
          <p:cNvSpPr>
            <a:spLocks noGrp="1"/>
          </p:cNvSpPr>
          <p:nvPr>
            <p:ph type="title"/>
          </p:nvPr>
        </p:nvSpPr>
        <p:spPr/>
        <p:txBody>
          <a:bodyPr/>
          <a:lstStyle/>
          <a:p>
            <a:r>
              <a:rPr lang="en-US"/>
              <a:t>Click to edit Master title style</a:t>
            </a:r>
            <a:endParaRPr lang="en-ID"/>
          </a:p>
        </p:txBody>
      </p:sp>
      <p:sp>
        <p:nvSpPr>
          <p:cNvPr id="3" name="Vertical Text Placeholder 2">
            <a:extLst>
              <a:ext uri="{FF2B5EF4-FFF2-40B4-BE49-F238E27FC236}">
                <a16:creationId xmlns="" xmlns:a16="http://schemas.microsoft.com/office/drawing/2014/main" id="{DF374970-DDCF-4796-B260-BB2941268283}"/>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Date Placeholder 3">
            <a:extLst>
              <a:ext uri="{FF2B5EF4-FFF2-40B4-BE49-F238E27FC236}">
                <a16:creationId xmlns="" xmlns:a16="http://schemas.microsoft.com/office/drawing/2014/main" id="{DF0E16DA-5289-42AF-ADA8-641892A5FFAC}"/>
              </a:ext>
            </a:extLst>
          </p:cNvPr>
          <p:cNvSpPr>
            <a:spLocks noGrp="1"/>
          </p:cNvSpPr>
          <p:nvPr>
            <p:ph type="dt" sz="half" idx="10"/>
          </p:nvPr>
        </p:nvSpPr>
        <p:spPr/>
        <p:txBody>
          <a:bodyPr/>
          <a:lstStyle/>
          <a:p>
            <a:fld id="{53E86B85-06B4-4D41-BCD0-9FFCE046C1BC}" type="datetimeFigureOut">
              <a:rPr lang="en-ID" smtClean="0"/>
              <a:t>22/03/2020</a:t>
            </a:fld>
            <a:endParaRPr lang="en-ID"/>
          </a:p>
        </p:txBody>
      </p:sp>
      <p:sp>
        <p:nvSpPr>
          <p:cNvPr id="5" name="Footer Placeholder 4">
            <a:extLst>
              <a:ext uri="{FF2B5EF4-FFF2-40B4-BE49-F238E27FC236}">
                <a16:creationId xmlns="" xmlns:a16="http://schemas.microsoft.com/office/drawing/2014/main" id="{60C06675-C4B7-4436-8FB1-FBD762B93FBB}"/>
              </a:ext>
            </a:extLst>
          </p:cNvPr>
          <p:cNvSpPr>
            <a:spLocks noGrp="1"/>
          </p:cNvSpPr>
          <p:nvPr>
            <p:ph type="ftr" sz="quarter" idx="11"/>
          </p:nvPr>
        </p:nvSpPr>
        <p:spPr/>
        <p:txBody>
          <a:bodyPr/>
          <a:lstStyle/>
          <a:p>
            <a:endParaRPr lang="en-ID"/>
          </a:p>
        </p:txBody>
      </p:sp>
      <p:sp>
        <p:nvSpPr>
          <p:cNvPr id="6" name="Slide Number Placeholder 5">
            <a:extLst>
              <a:ext uri="{FF2B5EF4-FFF2-40B4-BE49-F238E27FC236}">
                <a16:creationId xmlns="" xmlns:a16="http://schemas.microsoft.com/office/drawing/2014/main" id="{EA2BCEF8-5AD4-4D6A-85BE-500EC13F74B1}"/>
              </a:ext>
            </a:extLst>
          </p:cNvPr>
          <p:cNvSpPr>
            <a:spLocks noGrp="1"/>
          </p:cNvSpPr>
          <p:nvPr>
            <p:ph type="sldNum" sz="quarter" idx="12"/>
          </p:nvPr>
        </p:nvSpPr>
        <p:spPr/>
        <p:txBody>
          <a:bodyPr/>
          <a:lstStyle/>
          <a:p>
            <a:fld id="{3D368C84-3BB3-447F-8F79-F3997FFE47B8}" type="slidenum">
              <a:rPr lang="en-ID" smtClean="0"/>
              <a:t>‹#›</a:t>
            </a:fld>
            <a:endParaRPr lang="en-ID"/>
          </a:p>
        </p:txBody>
      </p:sp>
    </p:spTree>
    <p:extLst>
      <p:ext uri="{BB962C8B-B14F-4D97-AF65-F5344CB8AC3E}">
        <p14:creationId xmlns:p14="http://schemas.microsoft.com/office/powerpoint/2010/main" val="15525332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 xmlns:a16="http://schemas.microsoft.com/office/drawing/2014/main" id="{A402257F-2340-41A8-AA55-502B5019345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D"/>
          </a:p>
        </p:txBody>
      </p:sp>
      <p:sp>
        <p:nvSpPr>
          <p:cNvPr id="3" name="Vertical Text Placeholder 2">
            <a:extLst>
              <a:ext uri="{FF2B5EF4-FFF2-40B4-BE49-F238E27FC236}">
                <a16:creationId xmlns="" xmlns:a16="http://schemas.microsoft.com/office/drawing/2014/main" id="{2F32BA1E-271E-430F-B8CD-AD921965938D}"/>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Date Placeholder 3">
            <a:extLst>
              <a:ext uri="{FF2B5EF4-FFF2-40B4-BE49-F238E27FC236}">
                <a16:creationId xmlns="" xmlns:a16="http://schemas.microsoft.com/office/drawing/2014/main" id="{EABD364A-8750-40BC-9C30-9074433DA74C}"/>
              </a:ext>
            </a:extLst>
          </p:cNvPr>
          <p:cNvSpPr>
            <a:spLocks noGrp="1"/>
          </p:cNvSpPr>
          <p:nvPr>
            <p:ph type="dt" sz="half" idx="10"/>
          </p:nvPr>
        </p:nvSpPr>
        <p:spPr/>
        <p:txBody>
          <a:bodyPr/>
          <a:lstStyle/>
          <a:p>
            <a:fld id="{53E86B85-06B4-4D41-BCD0-9FFCE046C1BC}" type="datetimeFigureOut">
              <a:rPr lang="en-ID" smtClean="0"/>
              <a:t>22/03/2020</a:t>
            </a:fld>
            <a:endParaRPr lang="en-ID"/>
          </a:p>
        </p:txBody>
      </p:sp>
      <p:sp>
        <p:nvSpPr>
          <p:cNvPr id="5" name="Footer Placeholder 4">
            <a:extLst>
              <a:ext uri="{FF2B5EF4-FFF2-40B4-BE49-F238E27FC236}">
                <a16:creationId xmlns="" xmlns:a16="http://schemas.microsoft.com/office/drawing/2014/main" id="{723EFEBC-099F-4768-A734-6A6ECF052162}"/>
              </a:ext>
            </a:extLst>
          </p:cNvPr>
          <p:cNvSpPr>
            <a:spLocks noGrp="1"/>
          </p:cNvSpPr>
          <p:nvPr>
            <p:ph type="ftr" sz="quarter" idx="11"/>
          </p:nvPr>
        </p:nvSpPr>
        <p:spPr/>
        <p:txBody>
          <a:bodyPr/>
          <a:lstStyle/>
          <a:p>
            <a:endParaRPr lang="en-ID"/>
          </a:p>
        </p:txBody>
      </p:sp>
      <p:sp>
        <p:nvSpPr>
          <p:cNvPr id="6" name="Slide Number Placeholder 5">
            <a:extLst>
              <a:ext uri="{FF2B5EF4-FFF2-40B4-BE49-F238E27FC236}">
                <a16:creationId xmlns="" xmlns:a16="http://schemas.microsoft.com/office/drawing/2014/main" id="{30572FD2-CA0F-4C22-9F19-040C44D332B0}"/>
              </a:ext>
            </a:extLst>
          </p:cNvPr>
          <p:cNvSpPr>
            <a:spLocks noGrp="1"/>
          </p:cNvSpPr>
          <p:nvPr>
            <p:ph type="sldNum" sz="quarter" idx="12"/>
          </p:nvPr>
        </p:nvSpPr>
        <p:spPr/>
        <p:txBody>
          <a:bodyPr/>
          <a:lstStyle/>
          <a:p>
            <a:fld id="{3D368C84-3BB3-447F-8F79-F3997FFE47B8}" type="slidenum">
              <a:rPr lang="en-ID" smtClean="0"/>
              <a:t>‹#›</a:t>
            </a:fld>
            <a:endParaRPr lang="en-ID"/>
          </a:p>
        </p:txBody>
      </p:sp>
    </p:spTree>
    <p:extLst>
      <p:ext uri="{BB962C8B-B14F-4D97-AF65-F5344CB8AC3E}">
        <p14:creationId xmlns:p14="http://schemas.microsoft.com/office/powerpoint/2010/main" val="27077926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501EA7E-EE39-4FB5-AE4B-8C7535888F7E}"/>
              </a:ext>
            </a:extLst>
          </p:cNvPr>
          <p:cNvSpPr>
            <a:spLocks noGrp="1"/>
          </p:cNvSpPr>
          <p:nvPr>
            <p:ph type="title"/>
          </p:nvPr>
        </p:nvSpPr>
        <p:spPr/>
        <p:txBody>
          <a:bodyPr/>
          <a:lstStyle/>
          <a:p>
            <a:r>
              <a:rPr lang="en-US"/>
              <a:t>Click to edit Master title style</a:t>
            </a:r>
            <a:endParaRPr lang="en-ID"/>
          </a:p>
        </p:txBody>
      </p:sp>
      <p:sp>
        <p:nvSpPr>
          <p:cNvPr id="3" name="Content Placeholder 2">
            <a:extLst>
              <a:ext uri="{FF2B5EF4-FFF2-40B4-BE49-F238E27FC236}">
                <a16:creationId xmlns="" xmlns:a16="http://schemas.microsoft.com/office/drawing/2014/main" id="{8BC02966-6715-49AF-8480-11354E6F880E}"/>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Date Placeholder 3">
            <a:extLst>
              <a:ext uri="{FF2B5EF4-FFF2-40B4-BE49-F238E27FC236}">
                <a16:creationId xmlns="" xmlns:a16="http://schemas.microsoft.com/office/drawing/2014/main" id="{E3847763-D350-43CE-B475-5E1B1629A0CF}"/>
              </a:ext>
            </a:extLst>
          </p:cNvPr>
          <p:cNvSpPr>
            <a:spLocks noGrp="1"/>
          </p:cNvSpPr>
          <p:nvPr>
            <p:ph type="dt" sz="half" idx="10"/>
          </p:nvPr>
        </p:nvSpPr>
        <p:spPr/>
        <p:txBody>
          <a:bodyPr/>
          <a:lstStyle/>
          <a:p>
            <a:fld id="{53E86B85-06B4-4D41-BCD0-9FFCE046C1BC}" type="datetimeFigureOut">
              <a:rPr lang="en-ID" smtClean="0"/>
              <a:t>22/03/2020</a:t>
            </a:fld>
            <a:endParaRPr lang="en-ID"/>
          </a:p>
        </p:txBody>
      </p:sp>
      <p:sp>
        <p:nvSpPr>
          <p:cNvPr id="5" name="Footer Placeholder 4">
            <a:extLst>
              <a:ext uri="{FF2B5EF4-FFF2-40B4-BE49-F238E27FC236}">
                <a16:creationId xmlns="" xmlns:a16="http://schemas.microsoft.com/office/drawing/2014/main" id="{E1365217-8985-4308-9385-647E68CAE2B5}"/>
              </a:ext>
            </a:extLst>
          </p:cNvPr>
          <p:cNvSpPr>
            <a:spLocks noGrp="1"/>
          </p:cNvSpPr>
          <p:nvPr>
            <p:ph type="ftr" sz="quarter" idx="11"/>
          </p:nvPr>
        </p:nvSpPr>
        <p:spPr/>
        <p:txBody>
          <a:bodyPr/>
          <a:lstStyle/>
          <a:p>
            <a:endParaRPr lang="en-ID"/>
          </a:p>
        </p:txBody>
      </p:sp>
      <p:sp>
        <p:nvSpPr>
          <p:cNvPr id="6" name="Slide Number Placeholder 5">
            <a:extLst>
              <a:ext uri="{FF2B5EF4-FFF2-40B4-BE49-F238E27FC236}">
                <a16:creationId xmlns="" xmlns:a16="http://schemas.microsoft.com/office/drawing/2014/main" id="{06D75CF5-8911-4D42-8B0B-CB552F29FA6B}"/>
              </a:ext>
            </a:extLst>
          </p:cNvPr>
          <p:cNvSpPr>
            <a:spLocks noGrp="1"/>
          </p:cNvSpPr>
          <p:nvPr>
            <p:ph type="sldNum" sz="quarter" idx="12"/>
          </p:nvPr>
        </p:nvSpPr>
        <p:spPr/>
        <p:txBody>
          <a:bodyPr/>
          <a:lstStyle/>
          <a:p>
            <a:fld id="{3D368C84-3BB3-447F-8F79-F3997FFE47B8}" type="slidenum">
              <a:rPr lang="en-ID" smtClean="0"/>
              <a:t>‹#›</a:t>
            </a:fld>
            <a:endParaRPr lang="en-ID"/>
          </a:p>
        </p:txBody>
      </p:sp>
    </p:spTree>
    <p:extLst>
      <p:ext uri="{BB962C8B-B14F-4D97-AF65-F5344CB8AC3E}">
        <p14:creationId xmlns:p14="http://schemas.microsoft.com/office/powerpoint/2010/main" val="8912759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543B866-165A-45E4-B9AA-D105F9C9169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D"/>
          </a:p>
        </p:txBody>
      </p:sp>
      <p:sp>
        <p:nvSpPr>
          <p:cNvPr id="3" name="Text Placeholder 2">
            <a:extLst>
              <a:ext uri="{FF2B5EF4-FFF2-40B4-BE49-F238E27FC236}">
                <a16:creationId xmlns="" xmlns:a16="http://schemas.microsoft.com/office/drawing/2014/main" id="{CF8EA6C9-F674-4A3F-B00A-0FAE93AD7E4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 xmlns:a16="http://schemas.microsoft.com/office/drawing/2014/main" id="{A779130C-5018-4EC8-8991-A885FA3995F5}"/>
              </a:ext>
            </a:extLst>
          </p:cNvPr>
          <p:cNvSpPr>
            <a:spLocks noGrp="1"/>
          </p:cNvSpPr>
          <p:nvPr>
            <p:ph type="dt" sz="half" idx="10"/>
          </p:nvPr>
        </p:nvSpPr>
        <p:spPr/>
        <p:txBody>
          <a:bodyPr/>
          <a:lstStyle/>
          <a:p>
            <a:fld id="{53E86B85-06B4-4D41-BCD0-9FFCE046C1BC}" type="datetimeFigureOut">
              <a:rPr lang="en-ID" smtClean="0"/>
              <a:t>22/03/2020</a:t>
            </a:fld>
            <a:endParaRPr lang="en-ID"/>
          </a:p>
        </p:txBody>
      </p:sp>
      <p:sp>
        <p:nvSpPr>
          <p:cNvPr id="5" name="Footer Placeholder 4">
            <a:extLst>
              <a:ext uri="{FF2B5EF4-FFF2-40B4-BE49-F238E27FC236}">
                <a16:creationId xmlns="" xmlns:a16="http://schemas.microsoft.com/office/drawing/2014/main" id="{1B7039E1-7ACF-49D2-AAA4-2B6ECE53B9AB}"/>
              </a:ext>
            </a:extLst>
          </p:cNvPr>
          <p:cNvSpPr>
            <a:spLocks noGrp="1"/>
          </p:cNvSpPr>
          <p:nvPr>
            <p:ph type="ftr" sz="quarter" idx="11"/>
          </p:nvPr>
        </p:nvSpPr>
        <p:spPr/>
        <p:txBody>
          <a:bodyPr/>
          <a:lstStyle/>
          <a:p>
            <a:endParaRPr lang="en-ID"/>
          </a:p>
        </p:txBody>
      </p:sp>
      <p:sp>
        <p:nvSpPr>
          <p:cNvPr id="6" name="Slide Number Placeholder 5">
            <a:extLst>
              <a:ext uri="{FF2B5EF4-FFF2-40B4-BE49-F238E27FC236}">
                <a16:creationId xmlns="" xmlns:a16="http://schemas.microsoft.com/office/drawing/2014/main" id="{2EA3D1EA-2F62-4D37-8DE7-184F32A6B573}"/>
              </a:ext>
            </a:extLst>
          </p:cNvPr>
          <p:cNvSpPr>
            <a:spLocks noGrp="1"/>
          </p:cNvSpPr>
          <p:nvPr>
            <p:ph type="sldNum" sz="quarter" idx="12"/>
          </p:nvPr>
        </p:nvSpPr>
        <p:spPr/>
        <p:txBody>
          <a:bodyPr/>
          <a:lstStyle/>
          <a:p>
            <a:fld id="{3D368C84-3BB3-447F-8F79-F3997FFE47B8}" type="slidenum">
              <a:rPr lang="en-ID" smtClean="0"/>
              <a:t>‹#›</a:t>
            </a:fld>
            <a:endParaRPr lang="en-ID"/>
          </a:p>
        </p:txBody>
      </p:sp>
    </p:spTree>
    <p:extLst>
      <p:ext uri="{BB962C8B-B14F-4D97-AF65-F5344CB8AC3E}">
        <p14:creationId xmlns:p14="http://schemas.microsoft.com/office/powerpoint/2010/main" val="27409341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0180481-CA8A-4F5B-9654-A7CF726086E9}"/>
              </a:ext>
            </a:extLst>
          </p:cNvPr>
          <p:cNvSpPr>
            <a:spLocks noGrp="1"/>
          </p:cNvSpPr>
          <p:nvPr>
            <p:ph type="title"/>
          </p:nvPr>
        </p:nvSpPr>
        <p:spPr/>
        <p:txBody>
          <a:bodyPr/>
          <a:lstStyle/>
          <a:p>
            <a:r>
              <a:rPr lang="en-US"/>
              <a:t>Click to edit Master title style</a:t>
            </a:r>
            <a:endParaRPr lang="en-ID"/>
          </a:p>
        </p:txBody>
      </p:sp>
      <p:sp>
        <p:nvSpPr>
          <p:cNvPr id="3" name="Content Placeholder 2">
            <a:extLst>
              <a:ext uri="{FF2B5EF4-FFF2-40B4-BE49-F238E27FC236}">
                <a16:creationId xmlns="" xmlns:a16="http://schemas.microsoft.com/office/drawing/2014/main" id="{6FE5F747-7891-4270-8E15-189D766D5CC6}"/>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Content Placeholder 3">
            <a:extLst>
              <a:ext uri="{FF2B5EF4-FFF2-40B4-BE49-F238E27FC236}">
                <a16:creationId xmlns="" xmlns:a16="http://schemas.microsoft.com/office/drawing/2014/main" id="{A2AFF3FE-83A6-45BA-8D1B-3C1F470CAF11}"/>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5" name="Date Placeholder 4">
            <a:extLst>
              <a:ext uri="{FF2B5EF4-FFF2-40B4-BE49-F238E27FC236}">
                <a16:creationId xmlns="" xmlns:a16="http://schemas.microsoft.com/office/drawing/2014/main" id="{8E53B34E-D86A-412F-8249-84EE9D9BAEFA}"/>
              </a:ext>
            </a:extLst>
          </p:cNvPr>
          <p:cNvSpPr>
            <a:spLocks noGrp="1"/>
          </p:cNvSpPr>
          <p:nvPr>
            <p:ph type="dt" sz="half" idx="10"/>
          </p:nvPr>
        </p:nvSpPr>
        <p:spPr/>
        <p:txBody>
          <a:bodyPr/>
          <a:lstStyle/>
          <a:p>
            <a:fld id="{53E86B85-06B4-4D41-BCD0-9FFCE046C1BC}" type="datetimeFigureOut">
              <a:rPr lang="en-ID" smtClean="0"/>
              <a:t>22/03/2020</a:t>
            </a:fld>
            <a:endParaRPr lang="en-ID"/>
          </a:p>
        </p:txBody>
      </p:sp>
      <p:sp>
        <p:nvSpPr>
          <p:cNvPr id="6" name="Footer Placeholder 5">
            <a:extLst>
              <a:ext uri="{FF2B5EF4-FFF2-40B4-BE49-F238E27FC236}">
                <a16:creationId xmlns="" xmlns:a16="http://schemas.microsoft.com/office/drawing/2014/main" id="{7C15F23D-776E-44FC-9191-D8FE64681DDB}"/>
              </a:ext>
            </a:extLst>
          </p:cNvPr>
          <p:cNvSpPr>
            <a:spLocks noGrp="1"/>
          </p:cNvSpPr>
          <p:nvPr>
            <p:ph type="ftr" sz="quarter" idx="11"/>
          </p:nvPr>
        </p:nvSpPr>
        <p:spPr/>
        <p:txBody>
          <a:bodyPr/>
          <a:lstStyle/>
          <a:p>
            <a:endParaRPr lang="en-ID"/>
          </a:p>
        </p:txBody>
      </p:sp>
      <p:sp>
        <p:nvSpPr>
          <p:cNvPr id="7" name="Slide Number Placeholder 6">
            <a:extLst>
              <a:ext uri="{FF2B5EF4-FFF2-40B4-BE49-F238E27FC236}">
                <a16:creationId xmlns="" xmlns:a16="http://schemas.microsoft.com/office/drawing/2014/main" id="{2D2EE572-764E-44F0-947B-C5B4735B10B2}"/>
              </a:ext>
            </a:extLst>
          </p:cNvPr>
          <p:cNvSpPr>
            <a:spLocks noGrp="1"/>
          </p:cNvSpPr>
          <p:nvPr>
            <p:ph type="sldNum" sz="quarter" idx="12"/>
          </p:nvPr>
        </p:nvSpPr>
        <p:spPr/>
        <p:txBody>
          <a:bodyPr/>
          <a:lstStyle/>
          <a:p>
            <a:fld id="{3D368C84-3BB3-447F-8F79-F3997FFE47B8}" type="slidenum">
              <a:rPr lang="en-ID" smtClean="0"/>
              <a:t>‹#›</a:t>
            </a:fld>
            <a:endParaRPr lang="en-ID"/>
          </a:p>
        </p:txBody>
      </p:sp>
    </p:spTree>
    <p:extLst>
      <p:ext uri="{BB962C8B-B14F-4D97-AF65-F5344CB8AC3E}">
        <p14:creationId xmlns:p14="http://schemas.microsoft.com/office/powerpoint/2010/main" val="26611158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3F7497C-A903-44F6-89EE-5E777CA2C90E}"/>
              </a:ext>
            </a:extLst>
          </p:cNvPr>
          <p:cNvSpPr>
            <a:spLocks noGrp="1"/>
          </p:cNvSpPr>
          <p:nvPr>
            <p:ph type="title"/>
          </p:nvPr>
        </p:nvSpPr>
        <p:spPr>
          <a:xfrm>
            <a:off x="839788" y="365125"/>
            <a:ext cx="10515600" cy="1325563"/>
          </a:xfrm>
        </p:spPr>
        <p:txBody>
          <a:bodyPr/>
          <a:lstStyle/>
          <a:p>
            <a:r>
              <a:rPr lang="en-US"/>
              <a:t>Click to edit Master title style</a:t>
            </a:r>
            <a:endParaRPr lang="en-ID"/>
          </a:p>
        </p:txBody>
      </p:sp>
      <p:sp>
        <p:nvSpPr>
          <p:cNvPr id="3" name="Text Placeholder 2">
            <a:extLst>
              <a:ext uri="{FF2B5EF4-FFF2-40B4-BE49-F238E27FC236}">
                <a16:creationId xmlns="" xmlns:a16="http://schemas.microsoft.com/office/drawing/2014/main" id="{14F60743-58FF-44F6-BD9E-A83F3EB7F31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 xmlns:a16="http://schemas.microsoft.com/office/drawing/2014/main" id="{14054724-EE3E-4746-84E3-D1071A6A5E44}"/>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5" name="Text Placeholder 4">
            <a:extLst>
              <a:ext uri="{FF2B5EF4-FFF2-40B4-BE49-F238E27FC236}">
                <a16:creationId xmlns="" xmlns:a16="http://schemas.microsoft.com/office/drawing/2014/main" id="{DCE9AAF5-BD59-48CA-B30A-61CCDA4B10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 xmlns:a16="http://schemas.microsoft.com/office/drawing/2014/main" id="{AA7472C3-0B69-43C6-A0A5-54407D6EE648}"/>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7" name="Date Placeholder 6">
            <a:extLst>
              <a:ext uri="{FF2B5EF4-FFF2-40B4-BE49-F238E27FC236}">
                <a16:creationId xmlns="" xmlns:a16="http://schemas.microsoft.com/office/drawing/2014/main" id="{B2725434-49A1-4227-9EA5-6A65F6F38AE3}"/>
              </a:ext>
            </a:extLst>
          </p:cNvPr>
          <p:cNvSpPr>
            <a:spLocks noGrp="1"/>
          </p:cNvSpPr>
          <p:nvPr>
            <p:ph type="dt" sz="half" idx="10"/>
          </p:nvPr>
        </p:nvSpPr>
        <p:spPr/>
        <p:txBody>
          <a:bodyPr/>
          <a:lstStyle/>
          <a:p>
            <a:fld id="{53E86B85-06B4-4D41-BCD0-9FFCE046C1BC}" type="datetimeFigureOut">
              <a:rPr lang="en-ID" smtClean="0"/>
              <a:t>22/03/2020</a:t>
            </a:fld>
            <a:endParaRPr lang="en-ID"/>
          </a:p>
        </p:txBody>
      </p:sp>
      <p:sp>
        <p:nvSpPr>
          <p:cNvPr id="8" name="Footer Placeholder 7">
            <a:extLst>
              <a:ext uri="{FF2B5EF4-FFF2-40B4-BE49-F238E27FC236}">
                <a16:creationId xmlns="" xmlns:a16="http://schemas.microsoft.com/office/drawing/2014/main" id="{E39B6D51-4EB0-4BFF-B8E2-2A37074184DC}"/>
              </a:ext>
            </a:extLst>
          </p:cNvPr>
          <p:cNvSpPr>
            <a:spLocks noGrp="1"/>
          </p:cNvSpPr>
          <p:nvPr>
            <p:ph type="ftr" sz="quarter" idx="11"/>
          </p:nvPr>
        </p:nvSpPr>
        <p:spPr/>
        <p:txBody>
          <a:bodyPr/>
          <a:lstStyle/>
          <a:p>
            <a:endParaRPr lang="en-ID"/>
          </a:p>
        </p:txBody>
      </p:sp>
      <p:sp>
        <p:nvSpPr>
          <p:cNvPr id="9" name="Slide Number Placeholder 8">
            <a:extLst>
              <a:ext uri="{FF2B5EF4-FFF2-40B4-BE49-F238E27FC236}">
                <a16:creationId xmlns="" xmlns:a16="http://schemas.microsoft.com/office/drawing/2014/main" id="{905E544D-0F8C-480B-9EA6-C7223FD810B5}"/>
              </a:ext>
            </a:extLst>
          </p:cNvPr>
          <p:cNvSpPr>
            <a:spLocks noGrp="1"/>
          </p:cNvSpPr>
          <p:nvPr>
            <p:ph type="sldNum" sz="quarter" idx="12"/>
          </p:nvPr>
        </p:nvSpPr>
        <p:spPr/>
        <p:txBody>
          <a:bodyPr/>
          <a:lstStyle/>
          <a:p>
            <a:fld id="{3D368C84-3BB3-447F-8F79-F3997FFE47B8}" type="slidenum">
              <a:rPr lang="en-ID" smtClean="0"/>
              <a:t>‹#›</a:t>
            </a:fld>
            <a:endParaRPr lang="en-ID"/>
          </a:p>
        </p:txBody>
      </p:sp>
    </p:spTree>
    <p:extLst>
      <p:ext uri="{BB962C8B-B14F-4D97-AF65-F5344CB8AC3E}">
        <p14:creationId xmlns:p14="http://schemas.microsoft.com/office/powerpoint/2010/main" val="10250513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31B8F24-12D7-4AAE-9FF4-3638855DBB77}"/>
              </a:ext>
            </a:extLst>
          </p:cNvPr>
          <p:cNvSpPr>
            <a:spLocks noGrp="1"/>
          </p:cNvSpPr>
          <p:nvPr>
            <p:ph type="title"/>
          </p:nvPr>
        </p:nvSpPr>
        <p:spPr/>
        <p:txBody>
          <a:bodyPr/>
          <a:lstStyle/>
          <a:p>
            <a:r>
              <a:rPr lang="en-US"/>
              <a:t>Click to edit Master title style</a:t>
            </a:r>
            <a:endParaRPr lang="en-ID"/>
          </a:p>
        </p:txBody>
      </p:sp>
      <p:sp>
        <p:nvSpPr>
          <p:cNvPr id="3" name="Date Placeholder 2">
            <a:extLst>
              <a:ext uri="{FF2B5EF4-FFF2-40B4-BE49-F238E27FC236}">
                <a16:creationId xmlns="" xmlns:a16="http://schemas.microsoft.com/office/drawing/2014/main" id="{2030C2E9-919A-44CE-9659-9AB6F51C9F57}"/>
              </a:ext>
            </a:extLst>
          </p:cNvPr>
          <p:cNvSpPr>
            <a:spLocks noGrp="1"/>
          </p:cNvSpPr>
          <p:nvPr>
            <p:ph type="dt" sz="half" idx="10"/>
          </p:nvPr>
        </p:nvSpPr>
        <p:spPr/>
        <p:txBody>
          <a:bodyPr/>
          <a:lstStyle/>
          <a:p>
            <a:fld id="{53E86B85-06B4-4D41-BCD0-9FFCE046C1BC}" type="datetimeFigureOut">
              <a:rPr lang="en-ID" smtClean="0"/>
              <a:t>22/03/2020</a:t>
            </a:fld>
            <a:endParaRPr lang="en-ID"/>
          </a:p>
        </p:txBody>
      </p:sp>
      <p:sp>
        <p:nvSpPr>
          <p:cNvPr id="4" name="Footer Placeholder 3">
            <a:extLst>
              <a:ext uri="{FF2B5EF4-FFF2-40B4-BE49-F238E27FC236}">
                <a16:creationId xmlns="" xmlns:a16="http://schemas.microsoft.com/office/drawing/2014/main" id="{C919A8E4-F615-4D18-85C4-2A88B178FC8D}"/>
              </a:ext>
            </a:extLst>
          </p:cNvPr>
          <p:cNvSpPr>
            <a:spLocks noGrp="1"/>
          </p:cNvSpPr>
          <p:nvPr>
            <p:ph type="ftr" sz="quarter" idx="11"/>
          </p:nvPr>
        </p:nvSpPr>
        <p:spPr/>
        <p:txBody>
          <a:bodyPr/>
          <a:lstStyle/>
          <a:p>
            <a:endParaRPr lang="en-ID"/>
          </a:p>
        </p:txBody>
      </p:sp>
      <p:sp>
        <p:nvSpPr>
          <p:cNvPr id="5" name="Slide Number Placeholder 4">
            <a:extLst>
              <a:ext uri="{FF2B5EF4-FFF2-40B4-BE49-F238E27FC236}">
                <a16:creationId xmlns="" xmlns:a16="http://schemas.microsoft.com/office/drawing/2014/main" id="{73CEC00F-D082-4298-9442-7060844CA284}"/>
              </a:ext>
            </a:extLst>
          </p:cNvPr>
          <p:cNvSpPr>
            <a:spLocks noGrp="1"/>
          </p:cNvSpPr>
          <p:nvPr>
            <p:ph type="sldNum" sz="quarter" idx="12"/>
          </p:nvPr>
        </p:nvSpPr>
        <p:spPr/>
        <p:txBody>
          <a:bodyPr/>
          <a:lstStyle/>
          <a:p>
            <a:fld id="{3D368C84-3BB3-447F-8F79-F3997FFE47B8}" type="slidenum">
              <a:rPr lang="en-ID" smtClean="0"/>
              <a:t>‹#›</a:t>
            </a:fld>
            <a:endParaRPr lang="en-ID"/>
          </a:p>
        </p:txBody>
      </p:sp>
    </p:spTree>
    <p:extLst>
      <p:ext uri="{BB962C8B-B14F-4D97-AF65-F5344CB8AC3E}">
        <p14:creationId xmlns:p14="http://schemas.microsoft.com/office/powerpoint/2010/main" val="14045473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FDF1CC93-E3E4-4628-BA32-52A56A114868}"/>
              </a:ext>
            </a:extLst>
          </p:cNvPr>
          <p:cNvSpPr>
            <a:spLocks noGrp="1"/>
          </p:cNvSpPr>
          <p:nvPr>
            <p:ph type="dt" sz="half" idx="10"/>
          </p:nvPr>
        </p:nvSpPr>
        <p:spPr/>
        <p:txBody>
          <a:bodyPr/>
          <a:lstStyle/>
          <a:p>
            <a:fld id="{53E86B85-06B4-4D41-BCD0-9FFCE046C1BC}" type="datetimeFigureOut">
              <a:rPr lang="en-ID" smtClean="0"/>
              <a:t>22/03/2020</a:t>
            </a:fld>
            <a:endParaRPr lang="en-ID"/>
          </a:p>
        </p:txBody>
      </p:sp>
      <p:sp>
        <p:nvSpPr>
          <p:cNvPr id="3" name="Footer Placeholder 2">
            <a:extLst>
              <a:ext uri="{FF2B5EF4-FFF2-40B4-BE49-F238E27FC236}">
                <a16:creationId xmlns="" xmlns:a16="http://schemas.microsoft.com/office/drawing/2014/main" id="{EFFD9C4F-F9D9-4E9B-9025-1E308F9AE675}"/>
              </a:ext>
            </a:extLst>
          </p:cNvPr>
          <p:cNvSpPr>
            <a:spLocks noGrp="1"/>
          </p:cNvSpPr>
          <p:nvPr>
            <p:ph type="ftr" sz="quarter" idx="11"/>
          </p:nvPr>
        </p:nvSpPr>
        <p:spPr/>
        <p:txBody>
          <a:bodyPr/>
          <a:lstStyle/>
          <a:p>
            <a:endParaRPr lang="en-ID"/>
          </a:p>
        </p:txBody>
      </p:sp>
      <p:sp>
        <p:nvSpPr>
          <p:cNvPr id="4" name="Slide Number Placeholder 3">
            <a:extLst>
              <a:ext uri="{FF2B5EF4-FFF2-40B4-BE49-F238E27FC236}">
                <a16:creationId xmlns="" xmlns:a16="http://schemas.microsoft.com/office/drawing/2014/main" id="{93CD59C8-472C-4CD7-92EF-8A499C31D7B8}"/>
              </a:ext>
            </a:extLst>
          </p:cNvPr>
          <p:cNvSpPr>
            <a:spLocks noGrp="1"/>
          </p:cNvSpPr>
          <p:nvPr>
            <p:ph type="sldNum" sz="quarter" idx="12"/>
          </p:nvPr>
        </p:nvSpPr>
        <p:spPr/>
        <p:txBody>
          <a:bodyPr/>
          <a:lstStyle/>
          <a:p>
            <a:fld id="{3D368C84-3BB3-447F-8F79-F3997FFE47B8}" type="slidenum">
              <a:rPr lang="en-ID" smtClean="0"/>
              <a:t>‹#›</a:t>
            </a:fld>
            <a:endParaRPr lang="en-ID"/>
          </a:p>
        </p:txBody>
      </p:sp>
    </p:spTree>
    <p:extLst>
      <p:ext uri="{BB962C8B-B14F-4D97-AF65-F5344CB8AC3E}">
        <p14:creationId xmlns:p14="http://schemas.microsoft.com/office/powerpoint/2010/main" val="14252557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3E66CBA-C343-4EE9-92A6-5307DED93CA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D"/>
          </a:p>
        </p:txBody>
      </p:sp>
      <p:sp>
        <p:nvSpPr>
          <p:cNvPr id="3" name="Content Placeholder 2">
            <a:extLst>
              <a:ext uri="{FF2B5EF4-FFF2-40B4-BE49-F238E27FC236}">
                <a16:creationId xmlns="" xmlns:a16="http://schemas.microsoft.com/office/drawing/2014/main" id="{49C31B80-EE6C-4BFC-9E09-BC0C5014B3A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Text Placeholder 3">
            <a:extLst>
              <a:ext uri="{FF2B5EF4-FFF2-40B4-BE49-F238E27FC236}">
                <a16:creationId xmlns="" xmlns:a16="http://schemas.microsoft.com/office/drawing/2014/main" id="{AAC2DCBA-B636-4CD6-97B1-441D26598AC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 xmlns:a16="http://schemas.microsoft.com/office/drawing/2014/main" id="{61ADAE9B-AB7D-4D45-80AB-510BC884FB80}"/>
              </a:ext>
            </a:extLst>
          </p:cNvPr>
          <p:cNvSpPr>
            <a:spLocks noGrp="1"/>
          </p:cNvSpPr>
          <p:nvPr>
            <p:ph type="dt" sz="half" idx="10"/>
          </p:nvPr>
        </p:nvSpPr>
        <p:spPr/>
        <p:txBody>
          <a:bodyPr/>
          <a:lstStyle/>
          <a:p>
            <a:fld id="{53E86B85-06B4-4D41-BCD0-9FFCE046C1BC}" type="datetimeFigureOut">
              <a:rPr lang="en-ID" smtClean="0"/>
              <a:t>22/03/2020</a:t>
            </a:fld>
            <a:endParaRPr lang="en-ID"/>
          </a:p>
        </p:txBody>
      </p:sp>
      <p:sp>
        <p:nvSpPr>
          <p:cNvPr id="6" name="Footer Placeholder 5">
            <a:extLst>
              <a:ext uri="{FF2B5EF4-FFF2-40B4-BE49-F238E27FC236}">
                <a16:creationId xmlns="" xmlns:a16="http://schemas.microsoft.com/office/drawing/2014/main" id="{EE787096-94E0-4354-9E7A-B9155316C261}"/>
              </a:ext>
            </a:extLst>
          </p:cNvPr>
          <p:cNvSpPr>
            <a:spLocks noGrp="1"/>
          </p:cNvSpPr>
          <p:nvPr>
            <p:ph type="ftr" sz="quarter" idx="11"/>
          </p:nvPr>
        </p:nvSpPr>
        <p:spPr/>
        <p:txBody>
          <a:bodyPr/>
          <a:lstStyle/>
          <a:p>
            <a:endParaRPr lang="en-ID"/>
          </a:p>
        </p:txBody>
      </p:sp>
      <p:sp>
        <p:nvSpPr>
          <p:cNvPr id="7" name="Slide Number Placeholder 6">
            <a:extLst>
              <a:ext uri="{FF2B5EF4-FFF2-40B4-BE49-F238E27FC236}">
                <a16:creationId xmlns="" xmlns:a16="http://schemas.microsoft.com/office/drawing/2014/main" id="{BC2CE848-845E-4AB1-96D4-76C64B57C7D1}"/>
              </a:ext>
            </a:extLst>
          </p:cNvPr>
          <p:cNvSpPr>
            <a:spLocks noGrp="1"/>
          </p:cNvSpPr>
          <p:nvPr>
            <p:ph type="sldNum" sz="quarter" idx="12"/>
          </p:nvPr>
        </p:nvSpPr>
        <p:spPr/>
        <p:txBody>
          <a:bodyPr/>
          <a:lstStyle/>
          <a:p>
            <a:fld id="{3D368C84-3BB3-447F-8F79-F3997FFE47B8}" type="slidenum">
              <a:rPr lang="en-ID" smtClean="0"/>
              <a:t>‹#›</a:t>
            </a:fld>
            <a:endParaRPr lang="en-ID"/>
          </a:p>
        </p:txBody>
      </p:sp>
    </p:spTree>
    <p:extLst>
      <p:ext uri="{BB962C8B-B14F-4D97-AF65-F5344CB8AC3E}">
        <p14:creationId xmlns:p14="http://schemas.microsoft.com/office/powerpoint/2010/main" val="20352085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25CA0D2-A2A9-41BA-AC37-ACF89BFE932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D"/>
          </a:p>
        </p:txBody>
      </p:sp>
      <p:sp>
        <p:nvSpPr>
          <p:cNvPr id="3" name="Picture Placeholder 2">
            <a:extLst>
              <a:ext uri="{FF2B5EF4-FFF2-40B4-BE49-F238E27FC236}">
                <a16:creationId xmlns="" xmlns:a16="http://schemas.microsoft.com/office/drawing/2014/main" id="{3F8021A6-36A7-4468-9642-5693F7C715E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D"/>
          </a:p>
        </p:txBody>
      </p:sp>
      <p:sp>
        <p:nvSpPr>
          <p:cNvPr id="4" name="Text Placeholder 3">
            <a:extLst>
              <a:ext uri="{FF2B5EF4-FFF2-40B4-BE49-F238E27FC236}">
                <a16:creationId xmlns="" xmlns:a16="http://schemas.microsoft.com/office/drawing/2014/main" id="{CDA8C501-C30D-485A-A25C-6DF4194930D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 xmlns:a16="http://schemas.microsoft.com/office/drawing/2014/main" id="{4AC34C4D-67CD-49A5-B102-55A188A28448}"/>
              </a:ext>
            </a:extLst>
          </p:cNvPr>
          <p:cNvSpPr>
            <a:spLocks noGrp="1"/>
          </p:cNvSpPr>
          <p:nvPr>
            <p:ph type="dt" sz="half" idx="10"/>
          </p:nvPr>
        </p:nvSpPr>
        <p:spPr/>
        <p:txBody>
          <a:bodyPr/>
          <a:lstStyle/>
          <a:p>
            <a:fld id="{53E86B85-06B4-4D41-BCD0-9FFCE046C1BC}" type="datetimeFigureOut">
              <a:rPr lang="en-ID" smtClean="0"/>
              <a:t>22/03/2020</a:t>
            </a:fld>
            <a:endParaRPr lang="en-ID"/>
          </a:p>
        </p:txBody>
      </p:sp>
      <p:sp>
        <p:nvSpPr>
          <p:cNvPr id="6" name="Footer Placeholder 5">
            <a:extLst>
              <a:ext uri="{FF2B5EF4-FFF2-40B4-BE49-F238E27FC236}">
                <a16:creationId xmlns="" xmlns:a16="http://schemas.microsoft.com/office/drawing/2014/main" id="{F0308E9E-15FF-4BF2-90FC-0A4B2B719C4F}"/>
              </a:ext>
            </a:extLst>
          </p:cNvPr>
          <p:cNvSpPr>
            <a:spLocks noGrp="1"/>
          </p:cNvSpPr>
          <p:nvPr>
            <p:ph type="ftr" sz="quarter" idx="11"/>
          </p:nvPr>
        </p:nvSpPr>
        <p:spPr/>
        <p:txBody>
          <a:bodyPr/>
          <a:lstStyle/>
          <a:p>
            <a:endParaRPr lang="en-ID"/>
          </a:p>
        </p:txBody>
      </p:sp>
      <p:sp>
        <p:nvSpPr>
          <p:cNvPr id="7" name="Slide Number Placeholder 6">
            <a:extLst>
              <a:ext uri="{FF2B5EF4-FFF2-40B4-BE49-F238E27FC236}">
                <a16:creationId xmlns="" xmlns:a16="http://schemas.microsoft.com/office/drawing/2014/main" id="{AB9B66DE-538F-4066-A43C-F809699C7E28}"/>
              </a:ext>
            </a:extLst>
          </p:cNvPr>
          <p:cNvSpPr>
            <a:spLocks noGrp="1"/>
          </p:cNvSpPr>
          <p:nvPr>
            <p:ph type="sldNum" sz="quarter" idx="12"/>
          </p:nvPr>
        </p:nvSpPr>
        <p:spPr/>
        <p:txBody>
          <a:bodyPr/>
          <a:lstStyle/>
          <a:p>
            <a:fld id="{3D368C84-3BB3-447F-8F79-F3997FFE47B8}" type="slidenum">
              <a:rPr lang="en-ID" smtClean="0"/>
              <a:t>‹#›</a:t>
            </a:fld>
            <a:endParaRPr lang="en-ID"/>
          </a:p>
        </p:txBody>
      </p:sp>
    </p:spTree>
    <p:extLst>
      <p:ext uri="{BB962C8B-B14F-4D97-AF65-F5344CB8AC3E}">
        <p14:creationId xmlns:p14="http://schemas.microsoft.com/office/powerpoint/2010/main" val="3031830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2DDFA73D-70D5-48C7-B81E-EF7F86D8186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D"/>
          </a:p>
        </p:txBody>
      </p:sp>
      <p:sp>
        <p:nvSpPr>
          <p:cNvPr id="3" name="Text Placeholder 2">
            <a:extLst>
              <a:ext uri="{FF2B5EF4-FFF2-40B4-BE49-F238E27FC236}">
                <a16:creationId xmlns="" xmlns:a16="http://schemas.microsoft.com/office/drawing/2014/main" id="{35CA2966-81DF-4835-B8AA-9EA528DD83A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Date Placeholder 3">
            <a:extLst>
              <a:ext uri="{FF2B5EF4-FFF2-40B4-BE49-F238E27FC236}">
                <a16:creationId xmlns="" xmlns:a16="http://schemas.microsoft.com/office/drawing/2014/main" id="{AE8544B9-0611-4332-BBA4-6379A44DBBA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E86B85-06B4-4D41-BCD0-9FFCE046C1BC}" type="datetimeFigureOut">
              <a:rPr lang="en-ID" smtClean="0"/>
              <a:t>22/03/2020</a:t>
            </a:fld>
            <a:endParaRPr lang="en-ID"/>
          </a:p>
        </p:txBody>
      </p:sp>
      <p:sp>
        <p:nvSpPr>
          <p:cNvPr id="5" name="Footer Placeholder 4">
            <a:extLst>
              <a:ext uri="{FF2B5EF4-FFF2-40B4-BE49-F238E27FC236}">
                <a16:creationId xmlns="" xmlns:a16="http://schemas.microsoft.com/office/drawing/2014/main" id="{72DBD686-F03F-496A-9A6A-E1D7C1D640F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D"/>
          </a:p>
        </p:txBody>
      </p:sp>
      <p:sp>
        <p:nvSpPr>
          <p:cNvPr id="6" name="Slide Number Placeholder 5">
            <a:extLst>
              <a:ext uri="{FF2B5EF4-FFF2-40B4-BE49-F238E27FC236}">
                <a16:creationId xmlns="" xmlns:a16="http://schemas.microsoft.com/office/drawing/2014/main" id="{5FF0B625-3BCD-455D-A208-4EC3586652D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D368C84-3BB3-447F-8F79-F3997FFE47B8}" type="slidenum">
              <a:rPr lang="en-ID" smtClean="0"/>
              <a:t>‹#›</a:t>
            </a:fld>
            <a:endParaRPr lang="en-ID"/>
          </a:p>
        </p:txBody>
      </p:sp>
    </p:spTree>
    <p:extLst>
      <p:ext uri="{BB962C8B-B14F-4D97-AF65-F5344CB8AC3E}">
        <p14:creationId xmlns:p14="http://schemas.microsoft.com/office/powerpoint/2010/main" val="159398035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4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286894B-16E8-482E-BFC1-59B1F7C1AD04}"/>
              </a:ext>
            </a:extLst>
          </p:cNvPr>
          <p:cNvSpPr>
            <a:spLocks noGrp="1"/>
          </p:cNvSpPr>
          <p:nvPr>
            <p:ph type="ctrTitle"/>
          </p:nvPr>
        </p:nvSpPr>
        <p:spPr/>
        <p:txBody>
          <a:bodyPr/>
          <a:lstStyle/>
          <a:p>
            <a:endParaRPr lang="en-ID" dirty="0"/>
          </a:p>
        </p:txBody>
      </p:sp>
      <p:sp>
        <p:nvSpPr>
          <p:cNvPr id="3" name="Subtitle 2">
            <a:extLst>
              <a:ext uri="{FF2B5EF4-FFF2-40B4-BE49-F238E27FC236}">
                <a16:creationId xmlns="" xmlns:a16="http://schemas.microsoft.com/office/drawing/2014/main" id="{34E9BE68-21F4-4673-B6EF-B3DA01EB6D5F}"/>
              </a:ext>
            </a:extLst>
          </p:cNvPr>
          <p:cNvSpPr>
            <a:spLocks noGrp="1"/>
          </p:cNvSpPr>
          <p:nvPr>
            <p:ph type="subTitle" idx="1"/>
          </p:nvPr>
        </p:nvSpPr>
        <p:spPr/>
        <p:txBody>
          <a:bodyPr/>
          <a:lstStyle/>
          <a:p>
            <a:endParaRPr lang="en-ID"/>
          </a:p>
        </p:txBody>
      </p:sp>
      <p:pic>
        <p:nvPicPr>
          <p:cNvPr id="4" name="Picture 3">
            <a:extLst>
              <a:ext uri="{FF2B5EF4-FFF2-40B4-BE49-F238E27FC236}">
                <a16:creationId xmlns="" xmlns:a16="http://schemas.microsoft.com/office/drawing/2014/main" id="{BF8F4A79-6605-4175-ABDB-1C2B8310DDCC}"/>
              </a:ext>
            </a:extLst>
          </p:cNvPr>
          <p:cNvPicPr>
            <a:picLocks noChangeAspect="1"/>
          </p:cNvPicPr>
          <p:nvPr/>
        </p:nvPicPr>
        <p:blipFill>
          <a:blip r:embed="rId2"/>
          <a:stretch>
            <a:fillRect/>
          </a:stretch>
        </p:blipFill>
        <p:spPr>
          <a:xfrm>
            <a:off x="1524000" y="510639"/>
            <a:ext cx="9144000" cy="6115792"/>
          </a:xfrm>
          <a:prstGeom prst="rect">
            <a:avLst/>
          </a:prstGeom>
        </p:spPr>
      </p:pic>
    </p:spTree>
    <p:extLst>
      <p:ext uri="{BB962C8B-B14F-4D97-AF65-F5344CB8AC3E}">
        <p14:creationId xmlns:p14="http://schemas.microsoft.com/office/powerpoint/2010/main" val="12998520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6AB0127-192A-4844-BDC4-B786D87E1848}"/>
              </a:ext>
            </a:extLst>
          </p:cNvPr>
          <p:cNvSpPr>
            <a:spLocks noGrp="1"/>
          </p:cNvSpPr>
          <p:nvPr>
            <p:ph type="title"/>
          </p:nvPr>
        </p:nvSpPr>
        <p:spPr/>
        <p:txBody>
          <a:bodyPr/>
          <a:lstStyle/>
          <a:p>
            <a:r>
              <a:rPr lang="en-US" dirty="0" err="1"/>
              <a:t>Contoh</a:t>
            </a:r>
            <a:r>
              <a:rPr lang="en-US" dirty="0"/>
              <a:t> log file analysis</a:t>
            </a:r>
            <a:endParaRPr lang="en-ID" dirty="0"/>
          </a:p>
        </p:txBody>
      </p:sp>
      <p:pic>
        <p:nvPicPr>
          <p:cNvPr id="4" name="Content Placeholder 3">
            <a:extLst>
              <a:ext uri="{FF2B5EF4-FFF2-40B4-BE49-F238E27FC236}">
                <a16:creationId xmlns="" xmlns:a16="http://schemas.microsoft.com/office/drawing/2014/main" id="{DDC6C468-7F2D-4A17-9958-D188FFCF8CA9}"/>
              </a:ext>
            </a:extLst>
          </p:cNvPr>
          <p:cNvPicPr>
            <a:picLocks noGrp="1" noChangeAspect="1"/>
          </p:cNvPicPr>
          <p:nvPr>
            <p:ph idx="1"/>
          </p:nvPr>
        </p:nvPicPr>
        <p:blipFill>
          <a:blip r:embed="rId2"/>
          <a:stretch>
            <a:fillRect/>
          </a:stretch>
        </p:blipFill>
        <p:spPr>
          <a:xfrm>
            <a:off x="2353143" y="1690689"/>
            <a:ext cx="7485714" cy="4555732"/>
          </a:xfrm>
          <a:prstGeom prst="rect">
            <a:avLst/>
          </a:prstGeom>
        </p:spPr>
      </p:pic>
      <p:sp>
        <p:nvSpPr>
          <p:cNvPr id="5" name="Rectangle 4">
            <a:extLst>
              <a:ext uri="{FF2B5EF4-FFF2-40B4-BE49-F238E27FC236}">
                <a16:creationId xmlns="" xmlns:a16="http://schemas.microsoft.com/office/drawing/2014/main" id="{E309F24F-30FA-47E0-87A6-89238B80EC3C}"/>
              </a:ext>
            </a:extLst>
          </p:cNvPr>
          <p:cNvSpPr/>
          <p:nvPr/>
        </p:nvSpPr>
        <p:spPr>
          <a:xfrm>
            <a:off x="2268187" y="1690688"/>
            <a:ext cx="7695210" cy="4626985"/>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Tree>
    <p:extLst>
      <p:ext uri="{BB962C8B-B14F-4D97-AF65-F5344CB8AC3E}">
        <p14:creationId xmlns:p14="http://schemas.microsoft.com/office/powerpoint/2010/main" val="25570866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DA8211E-3E72-4DE4-AE37-84F7B04156C3}"/>
              </a:ext>
            </a:extLst>
          </p:cNvPr>
          <p:cNvSpPr>
            <a:spLocks noGrp="1"/>
          </p:cNvSpPr>
          <p:nvPr>
            <p:ph type="title"/>
          </p:nvPr>
        </p:nvSpPr>
        <p:spPr/>
        <p:txBody>
          <a:bodyPr/>
          <a:lstStyle/>
          <a:p>
            <a:endParaRPr lang="en-ID"/>
          </a:p>
        </p:txBody>
      </p:sp>
      <p:sp>
        <p:nvSpPr>
          <p:cNvPr id="3" name="Content Placeholder 2">
            <a:extLst>
              <a:ext uri="{FF2B5EF4-FFF2-40B4-BE49-F238E27FC236}">
                <a16:creationId xmlns="" xmlns:a16="http://schemas.microsoft.com/office/drawing/2014/main" id="{BA0FC7BA-21C1-4DC8-99ED-BC02E72B272B}"/>
              </a:ext>
            </a:extLst>
          </p:cNvPr>
          <p:cNvSpPr>
            <a:spLocks noGrp="1"/>
          </p:cNvSpPr>
          <p:nvPr>
            <p:ph idx="1"/>
          </p:nvPr>
        </p:nvSpPr>
        <p:spPr/>
        <p:txBody>
          <a:bodyPr/>
          <a:lstStyle/>
          <a:p>
            <a:endParaRPr lang="en-ID"/>
          </a:p>
        </p:txBody>
      </p:sp>
      <p:pic>
        <p:nvPicPr>
          <p:cNvPr id="4" name="Picture 3">
            <a:extLst>
              <a:ext uri="{FF2B5EF4-FFF2-40B4-BE49-F238E27FC236}">
                <a16:creationId xmlns="" xmlns:a16="http://schemas.microsoft.com/office/drawing/2014/main" id="{71A2E075-4A6B-476A-AACF-136AE49783BA}"/>
              </a:ext>
            </a:extLst>
          </p:cNvPr>
          <p:cNvPicPr>
            <a:picLocks noChangeAspect="1"/>
          </p:cNvPicPr>
          <p:nvPr/>
        </p:nvPicPr>
        <p:blipFill>
          <a:blip r:embed="rId2"/>
          <a:stretch>
            <a:fillRect/>
          </a:stretch>
        </p:blipFill>
        <p:spPr>
          <a:xfrm>
            <a:off x="700644" y="0"/>
            <a:ext cx="10782795" cy="6857999"/>
          </a:xfrm>
          <a:prstGeom prst="rect">
            <a:avLst/>
          </a:prstGeom>
        </p:spPr>
      </p:pic>
    </p:spTree>
    <p:extLst>
      <p:ext uri="{BB962C8B-B14F-4D97-AF65-F5344CB8AC3E}">
        <p14:creationId xmlns:p14="http://schemas.microsoft.com/office/powerpoint/2010/main" val="10182063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D9A94F4-92A7-48AD-A148-3B7411B42461}"/>
              </a:ext>
            </a:extLst>
          </p:cNvPr>
          <p:cNvSpPr>
            <a:spLocks noGrp="1"/>
          </p:cNvSpPr>
          <p:nvPr>
            <p:ph type="title"/>
          </p:nvPr>
        </p:nvSpPr>
        <p:spPr/>
        <p:txBody>
          <a:bodyPr/>
          <a:lstStyle/>
          <a:p>
            <a:endParaRPr lang="en-ID"/>
          </a:p>
        </p:txBody>
      </p:sp>
      <p:sp>
        <p:nvSpPr>
          <p:cNvPr id="3" name="Content Placeholder 2">
            <a:extLst>
              <a:ext uri="{FF2B5EF4-FFF2-40B4-BE49-F238E27FC236}">
                <a16:creationId xmlns="" xmlns:a16="http://schemas.microsoft.com/office/drawing/2014/main" id="{F92D69A1-A2F2-4408-BC73-F5ED03C01BB5}"/>
              </a:ext>
            </a:extLst>
          </p:cNvPr>
          <p:cNvSpPr>
            <a:spLocks noGrp="1"/>
          </p:cNvSpPr>
          <p:nvPr>
            <p:ph idx="1"/>
          </p:nvPr>
        </p:nvSpPr>
        <p:spPr/>
        <p:txBody>
          <a:bodyPr/>
          <a:lstStyle/>
          <a:p>
            <a:endParaRPr lang="en-ID"/>
          </a:p>
        </p:txBody>
      </p:sp>
      <p:pic>
        <p:nvPicPr>
          <p:cNvPr id="4" name="Picture 3">
            <a:extLst>
              <a:ext uri="{FF2B5EF4-FFF2-40B4-BE49-F238E27FC236}">
                <a16:creationId xmlns="" xmlns:a16="http://schemas.microsoft.com/office/drawing/2014/main" id="{55C62FEF-CA13-45B5-B9C1-0ECBB2ADBB7F}"/>
              </a:ext>
            </a:extLst>
          </p:cNvPr>
          <p:cNvPicPr>
            <a:picLocks noChangeAspect="1"/>
          </p:cNvPicPr>
          <p:nvPr/>
        </p:nvPicPr>
        <p:blipFill>
          <a:blip r:embed="rId2"/>
          <a:stretch>
            <a:fillRect/>
          </a:stretch>
        </p:blipFill>
        <p:spPr>
          <a:xfrm>
            <a:off x="676895" y="0"/>
            <a:ext cx="11269682" cy="6858000"/>
          </a:xfrm>
          <a:prstGeom prst="rect">
            <a:avLst/>
          </a:prstGeom>
        </p:spPr>
      </p:pic>
    </p:spTree>
    <p:extLst>
      <p:ext uri="{BB962C8B-B14F-4D97-AF65-F5344CB8AC3E}">
        <p14:creationId xmlns:p14="http://schemas.microsoft.com/office/powerpoint/2010/main" val="31556887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56D503C-6275-4ABD-9A34-11567F0C0FDA}"/>
              </a:ext>
            </a:extLst>
          </p:cNvPr>
          <p:cNvSpPr>
            <a:spLocks noGrp="1"/>
          </p:cNvSpPr>
          <p:nvPr>
            <p:ph type="title"/>
          </p:nvPr>
        </p:nvSpPr>
        <p:spPr/>
        <p:txBody>
          <a:bodyPr/>
          <a:lstStyle/>
          <a:p>
            <a:r>
              <a:rPr lang="en-US" dirty="0"/>
              <a:t>Cara </a:t>
            </a:r>
            <a:r>
              <a:rPr lang="en-US" dirty="0" err="1"/>
              <a:t>kerja</a:t>
            </a:r>
            <a:r>
              <a:rPr lang="en-US" dirty="0"/>
              <a:t> </a:t>
            </a:r>
            <a:r>
              <a:rPr lang="en-US" b="1" dirty="0"/>
              <a:t>Page Tagging</a:t>
            </a:r>
            <a:br>
              <a:rPr lang="en-US" b="1" dirty="0"/>
            </a:br>
            <a:endParaRPr lang="en-ID" dirty="0"/>
          </a:p>
        </p:txBody>
      </p:sp>
      <p:sp>
        <p:nvSpPr>
          <p:cNvPr id="3" name="Content Placeholder 2">
            <a:extLst>
              <a:ext uri="{FF2B5EF4-FFF2-40B4-BE49-F238E27FC236}">
                <a16:creationId xmlns="" xmlns:a16="http://schemas.microsoft.com/office/drawing/2014/main" id="{36ADE909-DF27-439E-90A7-6478B92CB724}"/>
              </a:ext>
            </a:extLst>
          </p:cNvPr>
          <p:cNvSpPr>
            <a:spLocks noGrp="1"/>
          </p:cNvSpPr>
          <p:nvPr>
            <p:ph idx="1"/>
          </p:nvPr>
        </p:nvSpPr>
        <p:spPr>
          <a:xfrm>
            <a:off x="838200" y="1189822"/>
            <a:ext cx="10515600" cy="5475383"/>
          </a:xfrm>
        </p:spPr>
        <p:txBody>
          <a:bodyPr>
            <a:normAutofit/>
          </a:bodyPr>
          <a:lstStyle/>
          <a:p>
            <a:pPr>
              <a:lnSpc>
                <a:spcPct val="150000"/>
              </a:lnSpc>
            </a:pPr>
            <a:r>
              <a:rPr lang="en-US" dirty="0"/>
              <a:t>Page tagging works by inserting a small </a:t>
            </a:r>
            <a:r>
              <a:rPr lang="en-US" dirty="0" err="1"/>
              <a:t>javascript</a:t>
            </a:r>
            <a:r>
              <a:rPr lang="en-US" dirty="0"/>
              <a:t> code on all the pages that you want tracked. This usually works as a hosted solution. So you need to sign up with a web analytics company who would provide you with the code. The cost implications are two fold</a:t>
            </a:r>
          </a:p>
          <a:p>
            <a:pPr>
              <a:lnSpc>
                <a:spcPct val="150000"/>
              </a:lnSpc>
            </a:pPr>
            <a:r>
              <a:rPr lang="en-US" dirty="0"/>
              <a:t>The money you pay to the web analytics company on a monthly basis. This is usually based on page views. The more popular your site is, the more expensive it would get.</a:t>
            </a:r>
          </a:p>
          <a:p>
            <a:pPr>
              <a:lnSpc>
                <a:spcPct val="150000"/>
              </a:lnSpc>
            </a:pPr>
            <a:r>
              <a:rPr lang="en-US" dirty="0"/>
              <a:t>The effort involved in inserting the </a:t>
            </a:r>
            <a:r>
              <a:rPr lang="en-US" dirty="0" err="1"/>
              <a:t>javascript</a:t>
            </a:r>
            <a:r>
              <a:rPr lang="en-US" dirty="0"/>
              <a:t> code on all the pages.</a:t>
            </a:r>
          </a:p>
          <a:p>
            <a:endParaRPr lang="en-ID" dirty="0"/>
          </a:p>
        </p:txBody>
      </p:sp>
    </p:spTree>
    <p:extLst>
      <p:ext uri="{BB962C8B-B14F-4D97-AF65-F5344CB8AC3E}">
        <p14:creationId xmlns:p14="http://schemas.microsoft.com/office/powerpoint/2010/main" val="8841894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19C7A53-A2C9-404B-9200-FB59F05B7558}"/>
              </a:ext>
            </a:extLst>
          </p:cNvPr>
          <p:cNvSpPr>
            <a:spLocks noGrp="1"/>
          </p:cNvSpPr>
          <p:nvPr>
            <p:ph type="title"/>
          </p:nvPr>
        </p:nvSpPr>
        <p:spPr/>
        <p:txBody>
          <a:bodyPr/>
          <a:lstStyle/>
          <a:p>
            <a:endParaRPr lang="en-ID"/>
          </a:p>
        </p:txBody>
      </p:sp>
      <p:sp>
        <p:nvSpPr>
          <p:cNvPr id="3" name="Content Placeholder 2">
            <a:extLst>
              <a:ext uri="{FF2B5EF4-FFF2-40B4-BE49-F238E27FC236}">
                <a16:creationId xmlns="" xmlns:a16="http://schemas.microsoft.com/office/drawing/2014/main" id="{DBA6AB45-8606-457C-9061-1DF1B90275F1}"/>
              </a:ext>
            </a:extLst>
          </p:cNvPr>
          <p:cNvSpPr>
            <a:spLocks noGrp="1"/>
          </p:cNvSpPr>
          <p:nvPr>
            <p:ph idx="1"/>
          </p:nvPr>
        </p:nvSpPr>
        <p:spPr/>
        <p:txBody>
          <a:bodyPr/>
          <a:lstStyle/>
          <a:p>
            <a:endParaRPr lang="en-ID"/>
          </a:p>
        </p:txBody>
      </p:sp>
      <p:pic>
        <p:nvPicPr>
          <p:cNvPr id="4" name="Picture 3">
            <a:extLst>
              <a:ext uri="{FF2B5EF4-FFF2-40B4-BE49-F238E27FC236}">
                <a16:creationId xmlns="" xmlns:a16="http://schemas.microsoft.com/office/drawing/2014/main" id="{A99111A4-8AC2-42EF-AD09-152BFBFBE5B8}"/>
              </a:ext>
            </a:extLst>
          </p:cNvPr>
          <p:cNvPicPr>
            <a:picLocks noChangeAspect="1"/>
          </p:cNvPicPr>
          <p:nvPr/>
        </p:nvPicPr>
        <p:blipFill>
          <a:blip r:embed="rId2"/>
          <a:stretch>
            <a:fillRect/>
          </a:stretch>
        </p:blipFill>
        <p:spPr>
          <a:xfrm>
            <a:off x="1" y="0"/>
            <a:ext cx="12314712" cy="6857999"/>
          </a:xfrm>
          <a:prstGeom prst="rect">
            <a:avLst/>
          </a:prstGeom>
        </p:spPr>
      </p:pic>
    </p:spTree>
    <p:extLst>
      <p:ext uri="{BB962C8B-B14F-4D97-AF65-F5344CB8AC3E}">
        <p14:creationId xmlns:p14="http://schemas.microsoft.com/office/powerpoint/2010/main" val="30776056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C7B4A85-29A3-4411-B377-23C139B8ACEA}"/>
              </a:ext>
            </a:extLst>
          </p:cNvPr>
          <p:cNvSpPr>
            <a:spLocks noGrp="1"/>
          </p:cNvSpPr>
          <p:nvPr>
            <p:ph type="title"/>
          </p:nvPr>
        </p:nvSpPr>
        <p:spPr/>
        <p:txBody>
          <a:bodyPr/>
          <a:lstStyle/>
          <a:p>
            <a:endParaRPr lang="en-ID"/>
          </a:p>
        </p:txBody>
      </p:sp>
      <p:sp>
        <p:nvSpPr>
          <p:cNvPr id="3" name="Content Placeholder 2">
            <a:extLst>
              <a:ext uri="{FF2B5EF4-FFF2-40B4-BE49-F238E27FC236}">
                <a16:creationId xmlns="" xmlns:a16="http://schemas.microsoft.com/office/drawing/2014/main" id="{36DF7DE8-9CDC-412F-A7F3-2B16C82AB026}"/>
              </a:ext>
            </a:extLst>
          </p:cNvPr>
          <p:cNvSpPr>
            <a:spLocks noGrp="1"/>
          </p:cNvSpPr>
          <p:nvPr>
            <p:ph idx="1"/>
          </p:nvPr>
        </p:nvSpPr>
        <p:spPr/>
        <p:txBody>
          <a:bodyPr/>
          <a:lstStyle/>
          <a:p>
            <a:endParaRPr lang="en-ID"/>
          </a:p>
        </p:txBody>
      </p:sp>
      <p:pic>
        <p:nvPicPr>
          <p:cNvPr id="4" name="Picture 3">
            <a:extLst>
              <a:ext uri="{FF2B5EF4-FFF2-40B4-BE49-F238E27FC236}">
                <a16:creationId xmlns="" xmlns:a16="http://schemas.microsoft.com/office/drawing/2014/main" id="{0F615040-0229-40F0-83A7-65EDD56F2ECC}"/>
              </a:ext>
            </a:extLst>
          </p:cNvPr>
          <p:cNvPicPr>
            <a:picLocks noChangeAspect="1"/>
          </p:cNvPicPr>
          <p:nvPr/>
        </p:nvPicPr>
        <p:blipFill>
          <a:blip r:embed="rId2"/>
          <a:stretch>
            <a:fillRect/>
          </a:stretch>
        </p:blipFill>
        <p:spPr>
          <a:xfrm>
            <a:off x="838200" y="0"/>
            <a:ext cx="11191503" cy="6858000"/>
          </a:xfrm>
          <a:prstGeom prst="rect">
            <a:avLst/>
          </a:prstGeom>
        </p:spPr>
      </p:pic>
    </p:spTree>
    <p:extLst>
      <p:ext uri="{BB962C8B-B14F-4D97-AF65-F5344CB8AC3E}">
        <p14:creationId xmlns:p14="http://schemas.microsoft.com/office/powerpoint/2010/main" val="11890808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49C41F1-7A47-4C65-BA5F-A576A181A94B}"/>
              </a:ext>
            </a:extLst>
          </p:cNvPr>
          <p:cNvSpPr>
            <a:spLocks noGrp="1"/>
          </p:cNvSpPr>
          <p:nvPr>
            <p:ph type="title"/>
          </p:nvPr>
        </p:nvSpPr>
        <p:spPr/>
        <p:txBody>
          <a:bodyPr/>
          <a:lstStyle/>
          <a:p>
            <a:endParaRPr lang="en-ID"/>
          </a:p>
        </p:txBody>
      </p:sp>
      <p:sp>
        <p:nvSpPr>
          <p:cNvPr id="3" name="Content Placeholder 2">
            <a:extLst>
              <a:ext uri="{FF2B5EF4-FFF2-40B4-BE49-F238E27FC236}">
                <a16:creationId xmlns="" xmlns:a16="http://schemas.microsoft.com/office/drawing/2014/main" id="{42E628AD-A33E-4C64-ACD8-92EDD1CB0230}"/>
              </a:ext>
            </a:extLst>
          </p:cNvPr>
          <p:cNvSpPr>
            <a:spLocks noGrp="1"/>
          </p:cNvSpPr>
          <p:nvPr>
            <p:ph idx="1"/>
          </p:nvPr>
        </p:nvSpPr>
        <p:spPr>
          <a:xfrm>
            <a:off x="838199" y="365124"/>
            <a:ext cx="11159169" cy="6696688"/>
          </a:xfrm>
        </p:spPr>
        <p:txBody>
          <a:bodyPr>
            <a:normAutofit fontScale="85000" lnSpcReduction="10000"/>
          </a:bodyPr>
          <a:lstStyle/>
          <a:p>
            <a:pPr marL="0" indent="0">
              <a:buNone/>
            </a:pPr>
            <a:r>
              <a:rPr lang="en-US" sz="3800" b="1" dirty="0"/>
              <a:t>Advantages of page tagging</a:t>
            </a:r>
          </a:p>
          <a:p>
            <a:r>
              <a:rPr lang="en-US" dirty="0"/>
              <a:t>Easier to get started. As soon as you insert the code on all pages, you can start seeing the data.</a:t>
            </a:r>
          </a:p>
          <a:p>
            <a:r>
              <a:rPr lang="en-US" dirty="0"/>
              <a:t>Does not require technical people – All you need to do is insert the page tags in all the pages. You don’t need a technical person to manage or maintain the data. It is hosted on the vendor’s machines.</a:t>
            </a:r>
          </a:p>
          <a:p>
            <a:r>
              <a:rPr lang="en-US" dirty="0"/>
              <a:t>More accurate – Increasingly visitors are being served web pages from proxy servers or cached servers. Log files would never log these hits. But page tagging solution would record these numbers.</a:t>
            </a:r>
          </a:p>
          <a:p>
            <a:r>
              <a:rPr lang="en-US" dirty="0"/>
              <a:t>No unwanted traffic – Does not track crawlers, images, and other unwanted files.</a:t>
            </a:r>
          </a:p>
          <a:p>
            <a:pPr marL="0" indent="0">
              <a:buNone/>
            </a:pPr>
            <a:r>
              <a:rPr lang="en-US" sz="3800" b="1" dirty="0"/>
              <a:t>Disadvantages of page tagging</a:t>
            </a:r>
          </a:p>
          <a:p>
            <a:r>
              <a:rPr lang="en-US" dirty="0"/>
              <a:t>Data is hosted on someone else’s machine. Per se, this is not a big issue because the vendor is likely to have more security than what you have. But some companies are uncomfortable with the thought of storing their data on someone else’s machine.</a:t>
            </a:r>
          </a:p>
          <a:p>
            <a:r>
              <a:rPr lang="en-US" dirty="0"/>
              <a:t>Cost – Could get really expensive if you get couple of hundred thousand page views a week and it’s a recurring cost.</a:t>
            </a:r>
          </a:p>
          <a:p>
            <a:r>
              <a:rPr lang="en-US" dirty="0"/>
              <a:t>Complexity of inserting </a:t>
            </a:r>
            <a:r>
              <a:rPr lang="en-US" dirty="0" err="1"/>
              <a:t>javascript</a:t>
            </a:r>
            <a:r>
              <a:rPr lang="en-US" dirty="0"/>
              <a:t> – if your site is large, complex and does not use templates you might find it difficult to insert </a:t>
            </a:r>
            <a:r>
              <a:rPr lang="en-US" dirty="0" err="1"/>
              <a:t>javascript</a:t>
            </a:r>
            <a:r>
              <a:rPr lang="en-US" dirty="0"/>
              <a:t> on all the pages.</a:t>
            </a:r>
          </a:p>
          <a:p>
            <a:endParaRPr lang="en-ID" dirty="0"/>
          </a:p>
        </p:txBody>
      </p:sp>
    </p:spTree>
    <p:extLst>
      <p:ext uri="{BB962C8B-B14F-4D97-AF65-F5344CB8AC3E}">
        <p14:creationId xmlns:p14="http://schemas.microsoft.com/office/powerpoint/2010/main" val="15490637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72CB69F-5388-4337-BD44-ADAA270F61BB}"/>
              </a:ext>
            </a:extLst>
          </p:cNvPr>
          <p:cNvSpPr>
            <a:spLocks noGrp="1"/>
          </p:cNvSpPr>
          <p:nvPr>
            <p:ph type="title"/>
          </p:nvPr>
        </p:nvSpPr>
        <p:spPr>
          <a:xfrm>
            <a:off x="0" y="-591671"/>
            <a:ext cx="11981329" cy="2161335"/>
          </a:xfrm>
        </p:spPr>
        <p:txBody>
          <a:bodyPr>
            <a:normAutofit/>
          </a:bodyPr>
          <a:lstStyle/>
          <a:p>
            <a:r>
              <a:rPr lang="en-US" dirty="0"/>
              <a:t> </a:t>
            </a:r>
            <a:r>
              <a:rPr lang="en-US" sz="3100" b="1" dirty="0"/>
              <a:t>Cookie</a:t>
            </a:r>
            <a:r>
              <a:rPr lang="en-US" sz="3100" dirty="0"/>
              <a:t> is a small piece of data sent from a </a:t>
            </a:r>
            <a:r>
              <a:rPr lang="en-US" sz="3100" b="1" dirty="0"/>
              <a:t>website</a:t>
            </a:r>
            <a:r>
              <a:rPr lang="en-US" sz="3100" dirty="0"/>
              <a:t> and stored on the user's computer by the user's </a:t>
            </a:r>
            <a:r>
              <a:rPr lang="en-US" sz="3100" b="1" dirty="0"/>
              <a:t>web</a:t>
            </a:r>
            <a:r>
              <a:rPr lang="en-US" sz="3100" dirty="0"/>
              <a:t> browser</a:t>
            </a:r>
            <a:endParaRPr lang="en-ID" sz="3100" dirty="0"/>
          </a:p>
        </p:txBody>
      </p:sp>
      <p:pic>
        <p:nvPicPr>
          <p:cNvPr id="4" name="Content Placeholder 3">
            <a:extLst>
              <a:ext uri="{FF2B5EF4-FFF2-40B4-BE49-F238E27FC236}">
                <a16:creationId xmlns="" xmlns:a16="http://schemas.microsoft.com/office/drawing/2014/main" id="{DC0C48AD-9B9E-493E-9CEB-EF832DED7D5E}"/>
              </a:ext>
            </a:extLst>
          </p:cNvPr>
          <p:cNvPicPr>
            <a:picLocks noGrp="1" noChangeAspect="1"/>
          </p:cNvPicPr>
          <p:nvPr>
            <p:ph idx="1"/>
          </p:nvPr>
        </p:nvPicPr>
        <p:blipFill>
          <a:blip r:embed="rId2"/>
          <a:stretch>
            <a:fillRect/>
          </a:stretch>
        </p:blipFill>
        <p:spPr>
          <a:xfrm>
            <a:off x="250081" y="1021976"/>
            <a:ext cx="10830296" cy="6047858"/>
          </a:xfrm>
          <a:prstGeom prst="rect">
            <a:avLst/>
          </a:prstGeom>
        </p:spPr>
      </p:pic>
    </p:spTree>
    <p:extLst>
      <p:ext uri="{BB962C8B-B14F-4D97-AF65-F5344CB8AC3E}">
        <p14:creationId xmlns:p14="http://schemas.microsoft.com/office/powerpoint/2010/main" val="21598668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3DDD479-9AFA-462B-B7C3-E05DFD4E9CDF}"/>
              </a:ext>
            </a:extLst>
          </p:cNvPr>
          <p:cNvSpPr>
            <a:spLocks noGrp="1"/>
          </p:cNvSpPr>
          <p:nvPr>
            <p:ph type="title"/>
          </p:nvPr>
        </p:nvSpPr>
        <p:spPr/>
        <p:txBody>
          <a:bodyPr/>
          <a:lstStyle/>
          <a:p>
            <a:r>
              <a:rPr lang="en-US" dirty="0" err="1"/>
              <a:t>Contoh</a:t>
            </a:r>
            <a:r>
              <a:rPr lang="en-US" dirty="0"/>
              <a:t> </a:t>
            </a:r>
            <a:r>
              <a:rPr lang="en-US" dirty="0" err="1"/>
              <a:t>cek</a:t>
            </a:r>
            <a:r>
              <a:rPr lang="en-US" dirty="0"/>
              <a:t> cookie </a:t>
            </a:r>
            <a:r>
              <a:rPr lang="en-US" dirty="0" err="1"/>
              <a:t>dengan</a:t>
            </a:r>
            <a:r>
              <a:rPr lang="en-US" dirty="0"/>
              <a:t> cookie bot</a:t>
            </a:r>
            <a:endParaRPr lang="en-ID" dirty="0"/>
          </a:p>
        </p:txBody>
      </p:sp>
      <p:pic>
        <p:nvPicPr>
          <p:cNvPr id="4" name="Content Placeholder 3">
            <a:extLst>
              <a:ext uri="{FF2B5EF4-FFF2-40B4-BE49-F238E27FC236}">
                <a16:creationId xmlns="" xmlns:a16="http://schemas.microsoft.com/office/drawing/2014/main" id="{4F09572C-0A4B-4376-AFCC-36FAA8A9ECC2}"/>
              </a:ext>
            </a:extLst>
          </p:cNvPr>
          <p:cNvPicPr>
            <a:picLocks noGrp="1" noChangeAspect="1"/>
          </p:cNvPicPr>
          <p:nvPr>
            <p:ph idx="1"/>
          </p:nvPr>
        </p:nvPicPr>
        <p:blipFill>
          <a:blip r:embed="rId2"/>
          <a:stretch>
            <a:fillRect/>
          </a:stretch>
        </p:blipFill>
        <p:spPr>
          <a:xfrm>
            <a:off x="961902" y="1543792"/>
            <a:ext cx="10082150" cy="5314207"/>
          </a:xfrm>
          <a:prstGeom prst="rect">
            <a:avLst/>
          </a:prstGeom>
        </p:spPr>
      </p:pic>
    </p:spTree>
    <p:extLst>
      <p:ext uri="{BB962C8B-B14F-4D97-AF65-F5344CB8AC3E}">
        <p14:creationId xmlns:p14="http://schemas.microsoft.com/office/powerpoint/2010/main" val="10541042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251CA07-5D63-494B-A179-E6957DC32B78}"/>
              </a:ext>
            </a:extLst>
          </p:cNvPr>
          <p:cNvSpPr>
            <a:spLocks noGrp="1"/>
          </p:cNvSpPr>
          <p:nvPr>
            <p:ph type="title"/>
          </p:nvPr>
        </p:nvSpPr>
        <p:spPr/>
        <p:txBody>
          <a:bodyPr/>
          <a:lstStyle/>
          <a:p>
            <a:endParaRPr lang="en-ID"/>
          </a:p>
        </p:txBody>
      </p:sp>
      <p:sp>
        <p:nvSpPr>
          <p:cNvPr id="3" name="Content Placeholder 2">
            <a:extLst>
              <a:ext uri="{FF2B5EF4-FFF2-40B4-BE49-F238E27FC236}">
                <a16:creationId xmlns="" xmlns:a16="http://schemas.microsoft.com/office/drawing/2014/main" id="{055F05FA-1817-4E2D-826E-DA5BD2C2A229}"/>
              </a:ext>
            </a:extLst>
          </p:cNvPr>
          <p:cNvSpPr>
            <a:spLocks noGrp="1"/>
          </p:cNvSpPr>
          <p:nvPr>
            <p:ph idx="1"/>
          </p:nvPr>
        </p:nvSpPr>
        <p:spPr/>
        <p:txBody>
          <a:bodyPr/>
          <a:lstStyle/>
          <a:p>
            <a:endParaRPr lang="en-ID"/>
          </a:p>
        </p:txBody>
      </p:sp>
      <p:pic>
        <p:nvPicPr>
          <p:cNvPr id="4" name="Picture 3">
            <a:extLst>
              <a:ext uri="{FF2B5EF4-FFF2-40B4-BE49-F238E27FC236}">
                <a16:creationId xmlns="" xmlns:a16="http://schemas.microsoft.com/office/drawing/2014/main" id="{60A564DE-D10B-4339-9546-D4C97D4C3442}"/>
              </a:ext>
            </a:extLst>
          </p:cNvPr>
          <p:cNvPicPr>
            <a:picLocks noChangeAspect="1"/>
          </p:cNvPicPr>
          <p:nvPr/>
        </p:nvPicPr>
        <p:blipFill>
          <a:blip r:embed="rId2"/>
          <a:stretch>
            <a:fillRect/>
          </a:stretch>
        </p:blipFill>
        <p:spPr>
          <a:xfrm>
            <a:off x="838200" y="201881"/>
            <a:ext cx="10098974" cy="6656119"/>
          </a:xfrm>
          <a:prstGeom prst="rect">
            <a:avLst/>
          </a:prstGeom>
        </p:spPr>
      </p:pic>
    </p:spTree>
    <p:extLst>
      <p:ext uri="{BB962C8B-B14F-4D97-AF65-F5344CB8AC3E}">
        <p14:creationId xmlns:p14="http://schemas.microsoft.com/office/powerpoint/2010/main" val="28929462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87AB88C-3BAA-4A40-861F-AAD76B98907D}"/>
              </a:ext>
            </a:extLst>
          </p:cNvPr>
          <p:cNvSpPr>
            <a:spLocks noGrp="1"/>
          </p:cNvSpPr>
          <p:nvPr>
            <p:ph type="title"/>
          </p:nvPr>
        </p:nvSpPr>
        <p:spPr/>
        <p:txBody>
          <a:bodyPr/>
          <a:lstStyle/>
          <a:p>
            <a:endParaRPr lang="en-ID"/>
          </a:p>
        </p:txBody>
      </p:sp>
      <p:sp>
        <p:nvSpPr>
          <p:cNvPr id="3" name="Content Placeholder 2">
            <a:extLst>
              <a:ext uri="{FF2B5EF4-FFF2-40B4-BE49-F238E27FC236}">
                <a16:creationId xmlns="" xmlns:a16="http://schemas.microsoft.com/office/drawing/2014/main" id="{FA43E8B0-347D-4536-970C-D121A455C00C}"/>
              </a:ext>
            </a:extLst>
          </p:cNvPr>
          <p:cNvSpPr>
            <a:spLocks noGrp="1"/>
          </p:cNvSpPr>
          <p:nvPr>
            <p:ph idx="1"/>
          </p:nvPr>
        </p:nvSpPr>
        <p:spPr/>
        <p:txBody>
          <a:bodyPr/>
          <a:lstStyle/>
          <a:p>
            <a:endParaRPr lang="en-ID"/>
          </a:p>
        </p:txBody>
      </p:sp>
      <p:pic>
        <p:nvPicPr>
          <p:cNvPr id="4" name="Picture 3">
            <a:extLst>
              <a:ext uri="{FF2B5EF4-FFF2-40B4-BE49-F238E27FC236}">
                <a16:creationId xmlns="" xmlns:a16="http://schemas.microsoft.com/office/drawing/2014/main" id="{7173FAAA-6C31-4404-9F99-E4AFB4AC1459}"/>
              </a:ext>
            </a:extLst>
          </p:cNvPr>
          <p:cNvPicPr>
            <a:picLocks noChangeAspect="1"/>
          </p:cNvPicPr>
          <p:nvPr/>
        </p:nvPicPr>
        <p:blipFill>
          <a:blip r:embed="rId2"/>
          <a:stretch>
            <a:fillRect/>
          </a:stretch>
        </p:blipFill>
        <p:spPr>
          <a:xfrm>
            <a:off x="452658" y="0"/>
            <a:ext cx="10201894" cy="6483928"/>
          </a:xfrm>
          <a:prstGeom prst="rect">
            <a:avLst/>
          </a:prstGeom>
        </p:spPr>
      </p:pic>
      <p:cxnSp>
        <p:nvCxnSpPr>
          <p:cNvPr id="6" name="Straight Arrow Connector 5"/>
          <p:cNvCxnSpPr/>
          <p:nvPr/>
        </p:nvCxnSpPr>
        <p:spPr>
          <a:xfrm>
            <a:off x="6131858" y="1276546"/>
            <a:ext cx="618564" cy="1344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799727" y="1091880"/>
            <a:ext cx="2613214" cy="369332"/>
          </a:xfrm>
          <a:prstGeom prst="rect">
            <a:avLst/>
          </a:prstGeom>
          <a:noFill/>
        </p:spPr>
        <p:txBody>
          <a:bodyPr wrap="square" rtlCol="0">
            <a:spAutoFit/>
          </a:bodyPr>
          <a:lstStyle/>
          <a:p>
            <a:r>
              <a:rPr lang="en-US" dirty="0" err="1" smtClean="0"/>
              <a:t>Tidak</a:t>
            </a:r>
            <a:r>
              <a:rPr lang="en-US" dirty="0" smtClean="0"/>
              <a:t> </a:t>
            </a:r>
            <a:r>
              <a:rPr lang="en-US" dirty="0" err="1" smtClean="0"/>
              <a:t>usah</a:t>
            </a:r>
            <a:r>
              <a:rPr lang="en-US" dirty="0" smtClean="0"/>
              <a:t> </a:t>
            </a:r>
            <a:r>
              <a:rPr lang="en-US" dirty="0" err="1" smtClean="0"/>
              <a:t>dikerjakan</a:t>
            </a:r>
            <a:r>
              <a:rPr lang="en-US" dirty="0" smtClean="0"/>
              <a:t> </a:t>
            </a:r>
            <a:endParaRPr lang="en-US" dirty="0"/>
          </a:p>
        </p:txBody>
      </p:sp>
    </p:spTree>
    <p:extLst>
      <p:ext uri="{BB962C8B-B14F-4D97-AF65-F5344CB8AC3E}">
        <p14:creationId xmlns:p14="http://schemas.microsoft.com/office/powerpoint/2010/main" val="19597073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C7404BA-CF15-4421-AC39-81ADE5D586B9}"/>
              </a:ext>
            </a:extLst>
          </p:cNvPr>
          <p:cNvSpPr>
            <a:spLocks noGrp="1"/>
          </p:cNvSpPr>
          <p:nvPr>
            <p:ph type="title"/>
          </p:nvPr>
        </p:nvSpPr>
        <p:spPr/>
        <p:txBody>
          <a:bodyPr/>
          <a:lstStyle/>
          <a:p>
            <a:endParaRPr lang="en-ID"/>
          </a:p>
        </p:txBody>
      </p:sp>
      <p:sp>
        <p:nvSpPr>
          <p:cNvPr id="3" name="Content Placeholder 2">
            <a:extLst>
              <a:ext uri="{FF2B5EF4-FFF2-40B4-BE49-F238E27FC236}">
                <a16:creationId xmlns="" xmlns:a16="http://schemas.microsoft.com/office/drawing/2014/main" id="{1BE8A604-4014-4B71-B2D3-8E23F74A6825}"/>
              </a:ext>
            </a:extLst>
          </p:cNvPr>
          <p:cNvSpPr>
            <a:spLocks noGrp="1"/>
          </p:cNvSpPr>
          <p:nvPr>
            <p:ph idx="1"/>
          </p:nvPr>
        </p:nvSpPr>
        <p:spPr/>
        <p:txBody>
          <a:bodyPr/>
          <a:lstStyle/>
          <a:p>
            <a:endParaRPr lang="en-ID" dirty="0"/>
          </a:p>
        </p:txBody>
      </p:sp>
      <p:pic>
        <p:nvPicPr>
          <p:cNvPr id="4" name="Picture 3">
            <a:extLst>
              <a:ext uri="{FF2B5EF4-FFF2-40B4-BE49-F238E27FC236}">
                <a16:creationId xmlns="" xmlns:a16="http://schemas.microsoft.com/office/drawing/2014/main" id="{87183F20-AA54-4F55-89E4-C62CB7B1F828}"/>
              </a:ext>
            </a:extLst>
          </p:cNvPr>
          <p:cNvPicPr>
            <a:picLocks noChangeAspect="1"/>
          </p:cNvPicPr>
          <p:nvPr/>
        </p:nvPicPr>
        <p:blipFill>
          <a:blip r:embed="rId2"/>
          <a:stretch>
            <a:fillRect/>
          </a:stretch>
        </p:blipFill>
        <p:spPr>
          <a:xfrm>
            <a:off x="176270" y="0"/>
            <a:ext cx="11843132" cy="6858000"/>
          </a:xfrm>
          <a:prstGeom prst="rect">
            <a:avLst/>
          </a:prstGeom>
        </p:spPr>
      </p:pic>
    </p:spTree>
    <p:extLst>
      <p:ext uri="{BB962C8B-B14F-4D97-AF65-F5344CB8AC3E}">
        <p14:creationId xmlns:p14="http://schemas.microsoft.com/office/powerpoint/2010/main" val="5462184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C606030-8072-4D69-AE8A-9D51D197BD43}"/>
              </a:ext>
            </a:extLst>
          </p:cNvPr>
          <p:cNvSpPr>
            <a:spLocks noGrp="1"/>
          </p:cNvSpPr>
          <p:nvPr>
            <p:ph type="title"/>
          </p:nvPr>
        </p:nvSpPr>
        <p:spPr/>
        <p:txBody>
          <a:bodyPr/>
          <a:lstStyle/>
          <a:p>
            <a:endParaRPr lang="en-ID"/>
          </a:p>
        </p:txBody>
      </p:sp>
      <p:sp>
        <p:nvSpPr>
          <p:cNvPr id="3" name="Content Placeholder 2">
            <a:extLst>
              <a:ext uri="{FF2B5EF4-FFF2-40B4-BE49-F238E27FC236}">
                <a16:creationId xmlns="" xmlns:a16="http://schemas.microsoft.com/office/drawing/2014/main" id="{F99B638C-64E0-4B60-AB03-712AE8009FC6}"/>
              </a:ext>
            </a:extLst>
          </p:cNvPr>
          <p:cNvSpPr>
            <a:spLocks noGrp="1"/>
          </p:cNvSpPr>
          <p:nvPr>
            <p:ph idx="1"/>
          </p:nvPr>
        </p:nvSpPr>
        <p:spPr/>
        <p:txBody>
          <a:bodyPr/>
          <a:lstStyle/>
          <a:p>
            <a:endParaRPr lang="en-ID"/>
          </a:p>
        </p:txBody>
      </p:sp>
      <p:pic>
        <p:nvPicPr>
          <p:cNvPr id="4" name="Picture 3">
            <a:extLst>
              <a:ext uri="{FF2B5EF4-FFF2-40B4-BE49-F238E27FC236}">
                <a16:creationId xmlns="" xmlns:a16="http://schemas.microsoft.com/office/drawing/2014/main" id="{6A9A1450-53F4-48FA-A56D-9ACFFABA8A5E}"/>
              </a:ext>
            </a:extLst>
          </p:cNvPr>
          <p:cNvPicPr>
            <a:picLocks noChangeAspect="1"/>
          </p:cNvPicPr>
          <p:nvPr/>
        </p:nvPicPr>
        <p:blipFill>
          <a:blip r:embed="rId2"/>
          <a:stretch>
            <a:fillRect/>
          </a:stretch>
        </p:blipFill>
        <p:spPr>
          <a:xfrm>
            <a:off x="451262" y="83127"/>
            <a:ext cx="11376561" cy="6774873"/>
          </a:xfrm>
          <a:prstGeom prst="rect">
            <a:avLst/>
          </a:prstGeom>
        </p:spPr>
      </p:pic>
    </p:spTree>
    <p:extLst>
      <p:ext uri="{BB962C8B-B14F-4D97-AF65-F5344CB8AC3E}">
        <p14:creationId xmlns:p14="http://schemas.microsoft.com/office/powerpoint/2010/main" val="23002963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DB92AF0-3C8D-484C-9AB8-EA6378FBEBB8}"/>
              </a:ext>
            </a:extLst>
          </p:cNvPr>
          <p:cNvSpPr>
            <a:spLocks noGrp="1"/>
          </p:cNvSpPr>
          <p:nvPr>
            <p:ph type="title"/>
          </p:nvPr>
        </p:nvSpPr>
        <p:spPr/>
        <p:txBody>
          <a:bodyPr/>
          <a:lstStyle/>
          <a:p>
            <a:endParaRPr lang="en-ID"/>
          </a:p>
        </p:txBody>
      </p:sp>
      <p:sp>
        <p:nvSpPr>
          <p:cNvPr id="3" name="Content Placeholder 2">
            <a:extLst>
              <a:ext uri="{FF2B5EF4-FFF2-40B4-BE49-F238E27FC236}">
                <a16:creationId xmlns="" xmlns:a16="http://schemas.microsoft.com/office/drawing/2014/main" id="{05D27FD7-8223-45E2-A5A6-9637006773C0}"/>
              </a:ext>
            </a:extLst>
          </p:cNvPr>
          <p:cNvSpPr>
            <a:spLocks noGrp="1"/>
          </p:cNvSpPr>
          <p:nvPr>
            <p:ph idx="1"/>
          </p:nvPr>
        </p:nvSpPr>
        <p:spPr/>
        <p:txBody>
          <a:bodyPr/>
          <a:lstStyle/>
          <a:p>
            <a:endParaRPr lang="en-ID"/>
          </a:p>
        </p:txBody>
      </p:sp>
      <p:pic>
        <p:nvPicPr>
          <p:cNvPr id="4" name="Picture 3">
            <a:extLst>
              <a:ext uri="{FF2B5EF4-FFF2-40B4-BE49-F238E27FC236}">
                <a16:creationId xmlns="" xmlns:a16="http://schemas.microsoft.com/office/drawing/2014/main" id="{DE56B1C8-038F-4D59-AEFF-3B70DB71B616}"/>
              </a:ext>
            </a:extLst>
          </p:cNvPr>
          <p:cNvPicPr>
            <a:picLocks noChangeAspect="1"/>
          </p:cNvPicPr>
          <p:nvPr/>
        </p:nvPicPr>
        <p:blipFill>
          <a:blip r:embed="rId2"/>
          <a:stretch>
            <a:fillRect/>
          </a:stretch>
        </p:blipFill>
        <p:spPr>
          <a:xfrm>
            <a:off x="106878" y="0"/>
            <a:ext cx="11994077" cy="6858000"/>
          </a:xfrm>
          <a:prstGeom prst="rect">
            <a:avLst/>
          </a:prstGeom>
        </p:spPr>
      </p:pic>
    </p:spTree>
    <p:extLst>
      <p:ext uri="{BB962C8B-B14F-4D97-AF65-F5344CB8AC3E}">
        <p14:creationId xmlns:p14="http://schemas.microsoft.com/office/powerpoint/2010/main" val="27035821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18E1D90-FD75-464C-A2DD-A0EA9E71579E}"/>
              </a:ext>
            </a:extLst>
          </p:cNvPr>
          <p:cNvSpPr>
            <a:spLocks noGrp="1"/>
          </p:cNvSpPr>
          <p:nvPr>
            <p:ph type="title"/>
          </p:nvPr>
        </p:nvSpPr>
        <p:spPr/>
        <p:txBody>
          <a:bodyPr/>
          <a:lstStyle/>
          <a:p>
            <a:endParaRPr lang="en-ID"/>
          </a:p>
        </p:txBody>
      </p:sp>
      <p:sp>
        <p:nvSpPr>
          <p:cNvPr id="3" name="Content Placeholder 2">
            <a:extLst>
              <a:ext uri="{FF2B5EF4-FFF2-40B4-BE49-F238E27FC236}">
                <a16:creationId xmlns="" xmlns:a16="http://schemas.microsoft.com/office/drawing/2014/main" id="{54068BAE-A471-409B-B9E2-D31D7B858A81}"/>
              </a:ext>
            </a:extLst>
          </p:cNvPr>
          <p:cNvSpPr>
            <a:spLocks noGrp="1"/>
          </p:cNvSpPr>
          <p:nvPr>
            <p:ph idx="1"/>
          </p:nvPr>
        </p:nvSpPr>
        <p:spPr/>
        <p:txBody>
          <a:bodyPr/>
          <a:lstStyle/>
          <a:p>
            <a:endParaRPr lang="en-ID"/>
          </a:p>
        </p:txBody>
      </p:sp>
      <p:pic>
        <p:nvPicPr>
          <p:cNvPr id="4" name="Picture 3">
            <a:extLst>
              <a:ext uri="{FF2B5EF4-FFF2-40B4-BE49-F238E27FC236}">
                <a16:creationId xmlns="" xmlns:a16="http://schemas.microsoft.com/office/drawing/2014/main" id="{3D58A1FD-D188-411C-91C6-7555789C097A}"/>
              </a:ext>
            </a:extLst>
          </p:cNvPr>
          <p:cNvPicPr>
            <a:picLocks noChangeAspect="1"/>
          </p:cNvPicPr>
          <p:nvPr/>
        </p:nvPicPr>
        <p:blipFill>
          <a:blip r:embed="rId2"/>
          <a:stretch>
            <a:fillRect/>
          </a:stretch>
        </p:blipFill>
        <p:spPr>
          <a:xfrm>
            <a:off x="1021278" y="106878"/>
            <a:ext cx="10515599" cy="6531427"/>
          </a:xfrm>
          <a:prstGeom prst="rect">
            <a:avLst/>
          </a:prstGeom>
        </p:spPr>
      </p:pic>
    </p:spTree>
    <p:extLst>
      <p:ext uri="{BB962C8B-B14F-4D97-AF65-F5344CB8AC3E}">
        <p14:creationId xmlns:p14="http://schemas.microsoft.com/office/powerpoint/2010/main" val="17782779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D5A8880-E7F8-4D4E-8B16-24F1EF340AA1}"/>
              </a:ext>
            </a:extLst>
          </p:cNvPr>
          <p:cNvSpPr>
            <a:spLocks noGrp="1"/>
          </p:cNvSpPr>
          <p:nvPr>
            <p:ph type="title"/>
          </p:nvPr>
        </p:nvSpPr>
        <p:spPr/>
        <p:txBody>
          <a:bodyPr/>
          <a:lstStyle/>
          <a:p>
            <a:endParaRPr lang="en-ID"/>
          </a:p>
        </p:txBody>
      </p:sp>
      <p:sp>
        <p:nvSpPr>
          <p:cNvPr id="3" name="Content Placeholder 2">
            <a:extLst>
              <a:ext uri="{FF2B5EF4-FFF2-40B4-BE49-F238E27FC236}">
                <a16:creationId xmlns="" xmlns:a16="http://schemas.microsoft.com/office/drawing/2014/main" id="{CBB0E47C-AB09-48A1-B4DF-C72F54079647}"/>
              </a:ext>
            </a:extLst>
          </p:cNvPr>
          <p:cNvSpPr>
            <a:spLocks noGrp="1"/>
          </p:cNvSpPr>
          <p:nvPr>
            <p:ph idx="1"/>
          </p:nvPr>
        </p:nvSpPr>
        <p:spPr/>
        <p:txBody>
          <a:bodyPr/>
          <a:lstStyle/>
          <a:p>
            <a:endParaRPr lang="en-ID"/>
          </a:p>
        </p:txBody>
      </p:sp>
      <p:pic>
        <p:nvPicPr>
          <p:cNvPr id="4" name="Picture 3">
            <a:extLst>
              <a:ext uri="{FF2B5EF4-FFF2-40B4-BE49-F238E27FC236}">
                <a16:creationId xmlns="" xmlns:a16="http://schemas.microsoft.com/office/drawing/2014/main" id="{8F78D094-CA25-410B-84CF-23ABEF5FB406}"/>
              </a:ext>
            </a:extLst>
          </p:cNvPr>
          <p:cNvPicPr>
            <a:picLocks noChangeAspect="1"/>
          </p:cNvPicPr>
          <p:nvPr/>
        </p:nvPicPr>
        <p:blipFill>
          <a:blip r:embed="rId2"/>
          <a:stretch>
            <a:fillRect/>
          </a:stretch>
        </p:blipFill>
        <p:spPr>
          <a:xfrm>
            <a:off x="478971" y="0"/>
            <a:ext cx="11234057" cy="6722883"/>
          </a:xfrm>
          <a:prstGeom prst="rect">
            <a:avLst/>
          </a:prstGeom>
        </p:spPr>
      </p:pic>
    </p:spTree>
    <p:extLst>
      <p:ext uri="{BB962C8B-B14F-4D97-AF65-F5344CB8AC3E}">
        <p14:creationId xmlns:p14="http://schemas.microsoft.com/office/powerpoint/2010/main" val="31222571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B46ADE2-371E-4659-900A-6BCFB1D01C69}"/>
              </a:ext>
            </a:extLst>
          </p:cNvPr>
          <p:cNvSpPr>
            <a:spLocks noGrp="1"/>
          </p:cNvSpPr>
          <p:nvPr>
            <p:ph type="title"/>
          </p:nvPr>
        </p:nvSpPr>
        <p:spPr/>
        <p:txBody>
          <a:bodyPr/>
          <a:lstStyle/>
          <a:p>
            <a:endParaRPr lang="en-ID"/>
          </a:p>
        </p:txBody>
      </p:sp>
      <p:sp>
        <p:nvSpPr>
          <p:cNvPr id="3" name="Content Placeholder 2">
            <a:extLst>
              <a:ext uri="{FF2B5EF4-FFF2-40B4-BE49-F238E27FC236}">
                <a16:creationId xmlns="" xmlns:a16="http://schemas.microsoft.com/office/drawing/2014/main" id="{BD232449-3019-482A-BBF7-F9DFA2CFB33B}"/>
              </a:ext>
            </a:extLst>
          </p:cNvPr>
          <p:cNvSpPr>
            <a:spLocks noGrp="1"/>
          </p:cNvSpPr>
          <p:nvPr>
            <p:ph idx="1"/>
          </p:nvPr>
        </p:nvSpPr>
        <p:spPr/>
        <p:txBody>
          <a:bodyPr/>
          <a:lstStyle/>
          <a:p>
            <a:endParaRPr lang="en-ID"/>
          </a:p>
        </p:txBody>
      </p:sp>
      <p:pic>
        <p:nvPicPr>
          <p:cNvPr id="4" name="Picture 3">
            <a:extLst>
              <a:ext uri="{FF2B5EF4-FFF2-40B4-BE49-F238E27FC236}">
                <a16:creationId xmlns="" xmlns:a16="http://schemas.microsoft.com/office/drawing/2014/main" id="{B2429214-8D79-40C2-ABC7-21AB8FBE655B}"/>
              </a:ext>
            </a:extLst>
          </p:cNvPr>
          <p:cNvPicPr>
            <a:picLocks noChangeAspect="1"/>
          </p:cNvPicPr>
          <p:nvPr/>
        </p:nvPicPr>
        <p:blipFill>
          <a:blip r:embed="rId2"/>
          <a:stretch>
            <a:fillRect/>
          </a:stretch>
        </p:blipFill>
        <p:spPr>
          <a:xfrm>
            <a:off x="938151" y="130629"/>
            <a:ext cx="11162805" cy="6046334"/>
          </a:xfrm>
          <a:prstGeom prst="rect">
            <a:avLst/>
          </a:prstGeom>
        </p:spPr>
      </p:pic>
    </p:spTree>
    <p:extLst>
      <p:ext uri="{BB962C8B-B14F-4D97-AF65-F5344CB8AC3E}">
        <p14:creationId xmlns:p14="http://schemas.microsoft.com/office/powerpoint/2010/main" val="13867258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8B54027-950B-43F5-BE6B-5F1313F0B079}"/>
              </a:ext>
            </a:extLst>
          </p:cNvPr>
          <p:cNvSpPr>
            <a:spLocks noGrp="1"/>
          </p:cNvSpPr>
          <p:nvPr>
            <p:ph type="title"/>
          </p:nvPr>
        </p:nvSpPr>
        <p:spPr/>
        <p:txBody>
          <a:bodyPr/>
          <a:lstStyle/>
          <a:p>
            <a:endParaRPr lang="en-ID"/>
          </a:p>
        </p:txBody>
      </p:sp>
      <p:sp>
        <p:nvSpPr>
          <p:cNvPr id="3" name="Content Placeholder 2">
            <a:extLst>
              <a:ext uri="{FF2B5EF4-FFF2-40B4-BE49-F238E27FC236}">
                <a16:creationId xmlns="" xmlns:a16="http://schemas.microsoft.com/office/drawing/2014/main" id="{323D1154-1EB6-4964-A0F3-E2A25AE2C105}"/>
              </a:ext>
            </a:extLst>
          </p:cNvPr>
          <p:cNvSpPr>
            <a:spLocks noGrp="1"/>
          </p:cNvSpPr>
          <p:nvPr>
            <p:ph idx="1"/>
          </p:nvPr>
        </p:nvSpPr>
        <p:spPr/>
        <p:txBody>
          <a:bodyPr/>
          <a:lstStyle/>
          <a:p>
            <a:endParaRPr lang="en-ID"/>
          </a:p>
        </p:txBody>
      </p:sp>
      <p:pic>
        <p:nvPicPr>
          <p:cNvPr id="4" name="Picture 3">
            <a:extLst>
              <a:ext uri="{FF2B5EF4-FFF2-40B4-BE49-F238E27FC236}">
                <a16:creationId xmlns="" xmlns:a16="http://schemas.microsoft.com/office/drawing/2014/main" id="{D3EF7305-C2EC-41E3-9186-FBBB2DF9F845}"/>
              </a:ext>
            </a:extLst>
          </p:cNvPr>
          <p:cNvPicPr>
            <a:picLocks noChangeAspect="1"/>
          </p:cNvPicPr>
          <p:nvPr/>
        </p:nvPicPr>
        <p:blipFill>
          <a:blip r:embed="rId2"/>
          <a:stretch>
            <a:fillRect/>
          </a:stretch>
        </p:blipFill>
        <p:spPr>
          <a:xfrm>
            <a:off x="296884" y="213756"/>
            <a:ext cx="11744696" cy="6412675"/>
          </a:xfrm>
          <a:prstGeom prst="rect">
            <a:avLst/>
          </a:prstGeom>
        </p:spPr>
      </p:pic>
    </p:spTree>
    <p:extLst>
      <p:ext uri="{BB962C8B-B14F-4D97-AF65-F5344CB8AC3E}">
        <p14:creationId xmlns:p14="http://schemas.microsoft.com/office/powerpoint/2010/main" val="34006068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C5860B2-CCC8-4B9E-8F12-F0D78199BD1F}"/>
              </a:ext>
            </a:extLst>
          </p:cNvPr>
          <p:cNvSpPr>
            <a:spLocks noGrp="1"/>
          </p:cNvSpPr>
          <p:nvPr>
            <p:ph type="title"/>
          </p:nvPr>
        </p:nvSpPr>
        <p:spPr/>
        <p:txBody>
          <a:bodyPr/>
          <a:lstStyle/>
          <a:p>
            <a:endParaRPr lang="en-ID"/>
          </a:p>
        </p:txBody>
      </p:sp>
      <p:sp>
        <p:nvSpPr>
          <p:cNvPr id="3" name="Content Placeholder 2">
            <a:extLst>
              <a:ext uri="{FF2B5EF4-FFF2-40B4-BE49-F238E27FC236}">
                <a16:creationId xmlns="" xmlns:a16="http://schemas.microsoft.com/office/drawing/2014/main" id="{F46C00E2-A278-4014-8FA7-4C61A2A3DDC1}"/>
              </a:ext>
            </a:extLst>
          </p:cNvPr>
          <p:cNvSpPr>
            <a:spLocks noGrp="1"/>
          </p:cNvSpPr>
          <p:nvPr>
            <p:ph idx="1"/>
          </p:nvPr>
        </p:nvSpPr>
        <p:spPr/>
        <p:txBody>
          <a:bodyPr/>
          <a:lstStyle/>
          <a:p>
            <a:endParaRPr lang="en-ID"/>
          </a:p>
        </p:txBody>
      </p:sp>
      <p:pic>
        <p:nvPicPr>
          <p:cNvPr id="4" name="Picture 3">
            <a:extLst>
              <a:ext uri="{FF2B5EF4-FFF2-40B4-BE49-F238E27FC236}">
                <a16:creationId xmlns="" xmlns:a16="http://schemas.microsoft.com/office/drawing/2014/main" id="{D930CD3E-232E-4ABA-9017-7BD8A501C37E}"/>
              </a:ext>
            </a:extLst>
          </p:cNvPr>
          <p:cNvPicPr>
            <a:picLocks noChangeAspect="1"/>
          </p:cNvPicPr>
          <p:nvPr/>
        </p:nvPicPr>
        <p:blipFill>
          <a:blip r:embed="rId2"/>
          <a:stretch>
            <a:fillRect/>
          </a:stretch>
        </p:blipFill>
        <p:spPr>
          <a:xfrm>
            <a:off x="498764" y="106878"/>
            <a:ext cx="11388436" cy="6751122"/>
          </a:xfrm>
          <a:prstGeom prst="rect">
            <a:avLst/>
          </a:prstGeom>
        </p:spPr>
      </p:pic>
    </p:spTree>
    <p:extLst>
      <p:ext uri="{BB962C8B-B14F-4D97-AF65-F5344CB8AC3E}">
        <p14:creationId xmlns:p14="http://schemas.microsoft.com/office/powerpoint/2010/main" val="858579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8E89894-90D0-4401-94BA-FF2FD5399E76}"/>
              </a:ext>
            </a:extLst>
          </p:cNvPr>
          <p:cNvSpPr>
            <a:spLocks noGrp="1"/>
          </p:cNvSpPr>
          <p:nvPr>
            <p:ph type="title"/>
          </p:nvPr>
        </p:nvSpPr>
        <p:spPr/>
        <p:txBody>
          <a:bodyPr/>
          <a:lstStyle/>
          <a:p>
            <a:endParaRPr lang="en-ID"/>
          </a:p>
        </p:txBody>
      </p:sp>
      <p:sp>
        <p:nvSpPr>
          <p:cNvPr id="3" name="Content Placeholder 2">
            <a:extLst>
              <a:ext uri="{FF2B5EF4-FFF2-40B4-BE49-F238E27FC236}">
                <a16:creationId xmlns="" xmlns:a16="http://schemas.microsoft.com/office/drawing/2014/main" id="{B2A42336-A103-4397-93EB-3B593595C182}"/>
              </a:ext>
            </a:extLst>
          </p:cNvPr>
          <p:cNvSpPr>
            <a:spLocks noGrp="1"/>
          </p:cNvSpPr>
          <p:nvPr>
            <p:ph idx="1"/>
          </p:nvPr>
        </p:nvSpPr>
        <p:spPr/>
        <p:txBody>
          <a:bodyPr/>
          <a:lstStyle/>
          <a:p>
            <a:endParaRPr lang="en-ID"/>
          </a:p>
        </p:txBody>
      </p:sp>
      <p:pic>
        <p:nvPicPr>
          <p:cNvPr id="4" name="Picture 3">
            <a:extLst>
              <a:ext uri="{FF2B5EF4-FFF2-40B4-BE49-F238E27FC236}">
                <a16:creationId xmlns="" xmlns:a16="http://schemas.microsoft.com/office/drawing/2014/main" id="{EE3B1AB8-4F69-4B5A-B6CD-A4319BF7C5FF}"/>
              </a:ext>
            </a:extLst>
          </p:cNvPr>
          <p:cNvPicPr>
            <a:picLocks noChangeAspect="1"/>
          </p:cNvPicPr>
          <p:nvPr/>
        </p:nvPicPr>
        <p:blipFill>
          <a:blip r:embed="rId2"/>
          <a:stretch>
            <a:fillRect/>
          </a:stretch>
        </p:blipFill>
        <p:spPr>
          <a:xfrm>
            <a:off x="451262" y="154378"/>
            <a:ext cx="11519065" cy="6703621"/>
          </a:xfrm>
          <a:prstGeom prst="rect">
            <a:avLst/>
          </a:prstGeom>
        </p:spPr>
      </p:pic>
    </p:spTree>
    <p:extLst>
      <p:ext uri="{BB962C8B-B14F-4D97-AF65-F5344CB8AC3E}">
        <p14:creationId xmlns:p14="http://schemas.microsoft.com/office/powerpoint/2010/main" val="21633047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4DC583B-47ED-417B-A23A-E890972FC642}"/>
              </a:ext>
            </a:extLst>
          </p:cNvPr>
          <p:cNvSpPr>
            <a:spLocks noGrp="1"/>
          </p:cNvSpPr>
          <p:nvPr>
            <p:ph type="title"/>
          </p:nvPr>
        </p:nvSpPr>
        <p:spPr/>
        <p:txBody>
          <a:bodyPr/>
          <a:lstStyle/>
          <a:p>
            <a:endParaRPr lang="en-ID"/>
          </a:p>
        </p:txBody>
      </p:sp>
      <p:sp>
        <p:nvSpPr>
          <p:cNvPr id="3" name="Content Placeholder 2">
            <a:extLst>
              <a:ext uri="{FF2B5EF4-FFF2-40B4-BE49-F238E27FC236}">
                <a16:creationId xmlns="" xmlns:a16="http://schemas.microsoft.com/office/drawing/2014/main" id="{9D30FB44-2366-48A3-BD11-F818A45E2B34}"/>
              </a:ext>
            </a:extLst>
          </p:cNvPr>
          <p:cNvSpPr>
            <a:spLocks noGrp="1"/>
          </p:cNvSpPr>
          <p:nvPr>
            <p:ph idx="1"/>
          </p:nvPr>
        </p:nvSpPr>
        <p:spPr/>
        <p:txBody>
          <a:bodyPr/>
          <a:lstStyle/>
          <a:p>
            <a:endParaRPr lang="en-ID"/>
          </a:p>
        </p:txBody>
      </p:sp>
      <p:pic>
        <p:nvPicPr>
          <p:cNvPr id="4" name="Picture 3">
            <a:extLst>
              <a:ext uri="{FF2B5EF4-FFF2-40B4-BE49-F238E27FC236}">
                <a16:creationId xmlns="" xmlns:a16="http://schemas.microsoft.com/office/drawing/2014/main" id="{2BD3029E-4D56-4BFB-A24A-A33CF5C8D622}"/>
              </a:ext>
            </a:extLst>
          </p:cNvPr>
          <p:cNvPicPr>
            <a:picLocks noChangeAspect="1"/>
          </p:cNvPicPr>
          <p:nvPr/>
        </p:nvPicPr>
        <p:blipFill>
          <a:blip r:embed="rId2"/>
          <a:stretch>
            <a:fillRect/>
          </a:stretch>
        </p:blipFill>
        <p:spPr>
          <a:xfrm>
            <a:off x="534390" y="1"/>
            <a:ext cx="11352810" cy="6778006"/>
          </a:xfrm>
          <a:prstGeom prst="rect">
            <a:avLst/>
          </a:prstGeom>
        </p:spPr>
      </p:pic>
    </p:spTree>
    <p:extLst>
      <p:ext uri="{BB962C8B-B14F-4D97-AF65-F5344CB8AC3E}">
        <p14:creationId xmlns:p14="http://schemas.microsoft.com/office/powerpoint/2010/main" val="2651538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D124250-64A3-4D1F-9608-AA482EC4E652}"/>
              </a:ext>
            </a:extLst>
          </p:cNvPr>
          <p:cNvSpPr>
            <a:spLocks noGrp="1"/>
          </p:cNvSpPr>
          <p:nvPr>
            <p:ph type="title"/>
          </p:nvPr>
        </p:nvSpPr>
        <p:spPr/>
        <p:txBody>
          <a:bodyPr/>
          <a:lstStyle/>
          <a:p>
            <a:endParaRPr lang="en-ID"/>
          </a:p>
        </p:txBody>
      </p:sp>
      <p:sp>
        <p:nvSpPr>
          <p:cNvPr id="3" name="Content Placeholder 2">
            <a:extLst>
              <a:ext uri="{FF2B5EF4-FFF2-40B4-BE49-F238E27FC236}">
                <a16:creationId xmlns="" xmlns:a16="http://schemas.microsoft.com/office/drawing/2014/main" id="{B537A72F-5C70-4373-9A56-DCB5C6990DF4}"/>
              </a:ext>
            </a:extLst>
          </p:cNvPr>
          <p:cNvSpPr>
            <a:spLocks noGrp="1"/>
          </p:cNvSpPr>
          <p:nvPr>
            <p:ph idx="1"/>
          </p:nvPr>
        </p:nvSpPr>
        <p:spPr/>
        <p:txBody>
          <a:bodyPr/>
          <a:lstStyle/>
          <a:p>
            <a:endParaRPr lang="en-ID"/>
          </a:p>
        </p:txBody>
      </p:sp>
      <p:pic>
        <p:nvPicPr>
          <p:cNvPr id="4" name="Picture 3">
            <a:extLst>
              <a:ext uri="{FF2B5EF4-FFF2-40B4-BE49-F238E27FC236}">
                <a16:creationId xmlns="" xmlns:a16="http://schemas.microsoft.com/office/drawing/2014/main" id="{61167D09-3B6D-4E55-A009-FC352691047A}"/>
              </a:ext>
            </a:extLst>
          </p:cNvPr>
          <p:cNvPicPr>
            <a:picLocks noChangeAspect="1"/>
          </p:cNvPicPr>
          <p:nvPr/>
        </p:nvPicPr>
        <p:blipFill>
          <a:blip r:embed="rId2"/>
          <a:stretch>
            <a:fillRect/>
          </a:stretch>
        </p:blipFill>
        <p:spPr>
          <a:xfrm>
            <a:off x="748144" y="510639"/>
            <a:ext cx="10224655" cy="6347361"/>
          </a:xfrm>
          <a:prstGeom prst="rect">
            <a:avLst/>
          </a:prstGeom>
        </p:spPr>
      </p:pic>
    </p:spTree>
    <p:extLst>
      <p:ext uri="{BB962C8B-B14F-4D97-AF65-F5344CB8AC3E}">
        <p14:creationId xmlns:p14="http://schemas.microsoft.com/office/powerpoint/2010/main" val="425493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604CFF4-D6AB-44F8-97AD-F61DB89F38D5}"/>
              </a:ext>
            </a:extLst>
          </p:cNvPr>
          <p:cNvSpPr>
            <a:spLocks noGrp="1"/>
          </p:cNvSpPr>
          <p:nvPr>
            <p:ph type="title"/>
          </p:nvPr>
        </p:nvSpPr>
        <p:spPr/>
        <p:txBody>
          <a:bodyPr/>
          <a:lstStyle/>
          <a:p>
            <a:endParaRPr lang="en-ID"/>
          </a:p>
        </p:txBody>
      </p:sp>
      <p:sp>
        <p:nvSpPr>
          <p:cNvPr id="3" name="Content Placeholder 2">
            <a:extLst>
              <a:ext uri="{FF2B5EF4-FFF2-40B4-BE49-F238E27FC236}">
                <a16:creationId xmlns="" xmlns:a16="http://schemas.microsoft.com/office/drawing/2014/main" id="{CC02252D-5A1A-4B88-AEA7-6F382213E4E5}"/>
              </a:ext>
            </a:extLst>
          </p:cNvPr>
          <p:cNvSpPr>
            <a:spLocks noGrp="1"/>
          </p:cNvSpPr>
          <p:nvPr>
            <p:ph idx="1"/>
          </p:nvPr>
        </p:nvSpPr>
        <p:spPr/>
        <p:txBody>
          <a:bodyPr/>
          <a:lstStyle/>
          <a:p>
            <a:endParaRPr lang="en-ID"/>
          </a:p>
        </p:txBody>
      </p:sp>
      <p:pic>
        <p:nvPicPr>
          <p:cNvPr id="4" name="Picture 3">
            <a:extLst>
              <a:ext uri="{FF2B5EF4-FFF2-40B4-BE49-F238E27FC236}">
                <a16:creationId xmlns="" xmlns:a16="http://schemas.microsoft.com/office/drawing/2014/main" id="{9FE184A1-95FD-4436-95EE-BA4897E643B1}"/>
              </a:ext>
            </a:extLst>
          </p:cNvPr>
          <p:cNvPicPr>
            <a:picLocks noChangeAspect="1"/>
          </p:cNvPicPr>
          <p:nvPr/>
        </p:nvPicPr>
        <p:blipFill>
          <a:blip r:embed="rId2"/>
          <a:stretch>
            <a:fillRect/>
          </a:stretch>
        </p:blipFill>
        <p:spPr>
          <a:xfrm>
            <a:off x="838200" y="154236"/>
            <a:ext cx="11148151" cy="6022727"/>
          </a:xfrm>
          <a:prstGeom prst="rect">
            <a:avLst/>
          </a:prstGeom>
        </p:spPr>
      </p:pic>
    </p:spTree>
    <p:extLst>
      <p:ext uri="{BB962C8B-B14F-4D97-AF65-F5344CB8AC3E}">
        <p14:creationId xmlns:p14="http://schemas.microsoft.com/office/powerpoint/2010/main" val="37503393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729ACC8-21E1-4AAB-AC6E-888B9B0AD0D1}"/>
              </a:ext>
            </a:extLst>
          </p:cNvPr>
          <p:cNvSpPr>
            <a:spLocks noGrp="1"/>
          </p:cNvSpPr>
          <p:nvPr>
            <p:ph type="title"/>
          </p:nvPr>
        </p:nvSpPr>
        <p:spPr/>
        <p:txBody>
          <a:bodyPr/>
          <a:lstStyle/>
          <a:p>
            <a:endParaRPr lang="en-ID"/>
          </a:p>
        </p:txBody>
      </p:sp>
      <p:sp>
        <p:nvSpPr>
          <p:cNvPr id="3" name="Content Placeholder 2">
            <a:extLst>
              <a:ext uri="{FF2B5EF4-FFF2-40B4-BE49-F238E27FC236}">
                <a16:creationId xmlns="" xmlns:a16="http://schemas.microsoft.com/office/drawing/2014/main" id="{096C37FF-42F9-427B-9147-2FBEE213716B}"/>
              </a:ext>
            </a:extLst>
          </p:cNvPr>
          <p:cNvSpPr>
            <a:spLocks noGrp="1"/>
          </p:cNvSpPr>
          <p:nvPr>
            <p:ph idx="1"/>
          </p:nvPr>
        </p:nvSpPr>
        <p:spPr/>
        <p:txBody>
          <a:bodyPr/>
          <a:lstStyle/>
          <a:p>
            <a:endParaRPr lang="en-ID"/>
          </a:p>
        </p:txBody>
      </p:sp>
      <p:pic>
        <p:nvPicPr>
          <p:cNvPr id="4" name="Picture 3">
            <a:extLst>
              <a:ext uri="{FF2B5EF4-FFF2-40B4-BE49-F238E27FC236}">
                <a16:creationId xmlns="" xmlns:a16="http://schemas.microsoft.com/office/drawing/2014/main" id="{8CCA7BDD-22FD-4C58-9ABD-B2A52477F3B6}"/>
              </a:ext>
            </a:extLst>
          </p:cNvPr>
          <p:cNvPicPr>
            <a:picLocks noChangeAspect="1"/>
          </p:cNvPicPr>
          <p:nvPr/>
        </p:nvPicPr>
        <p:blipFill>
          <a:blip r:embed="rId2"/>
          <a:stretch>
            <a:fillRect/>
          </a:stretch>
        </p:blipFill>
        <p:spPr>
          <a:xfrm>
            <a:off x="712519" y="0"/>
            <a:ext cx="11222182" cy="6176963"/>
          </a:xfrm>
          <a:prstGeom prst="rect">
            <a:avLst/>
          </a:prstGeom>
        </p:spPr>
      </p:pic>
    </p:spTree>
    <p:extLst>
      <p:ext uri="{BB962C8B-B14F-4D97-AF65-F5344CB8AC3E}">
        <p14:creationId xmlns:p14="http://schemas.microsoft.com/office/powerpoint/2010/main" val="364319241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0A61558-BF6B-44FA-AB1D-0CBEF92EA287}"/>
              </a:ext>
            </a:extLst>
          </p:cNvPr>
          <p:cNvSpPr>
            <a:spLocks noGrp="1"/>
          </p:cNvSpPr>
          <p:nvPr>
            <p:ph type="title"/>
          </p:nvPr>
        </p:nvSpPr>
        <p:spPr/>
        <p:txBody>
          <a:bodyPr/>
          <a:lstStyle/>
          <a:p>
            <a:endParaRPr lang="en-ID"/>
          </a:p>
        </p:txBody>
      </p:sp>
      <p:sp>
        <p:nvSpPr>
          <p:cNvPr id="3" name="Content Placeholder 2">
            <a:extLst>
              <a:ext uri="{FF2B5EF4-FFF2-40B4-BE49-F238E27FC236}">
                <a16:creationId xmlns="" xmlns:a16="http://schemas.microsoft.com/office/drawing/2014/main" id="{70B6FF95-BF5E-41BA-89A9-D6F90D8A1B4B}"/>
              </a:ext>
            </a:extLst>
          </p:cNvPr>
          <p:cNvSpPr>
            <a:spLocks noGrp="1"/>
          </p:cNvSpPr>
          <p:nvPr>
            <p:ph idx="1"/>
          </p:nvPr>
        </p:nvSpPr>
        <p:spPr/>
        <p:txBody>
          <a:bodyPr/>
          <a:lstStyle/>
          <a:p>
            <a:endParaRPr lang="en-ID"/>
          </a:p>
        </p:txBody>
      </p:sp>
      <p:pic>
        <p:nvPicPr>
          <p:cNvPr id="4" name="Picture 3">
            <a:extLst>
              <a:ext uri="{FF2B5EF4-FFF2-40B4-BE49-F238E27FC236}">
                <a16:creationId xmlns="" xmlns:a16="http://schemas.microsoft.com/office/drawing/2014/main" id="{3E977C63-36A1-404D-AFCF-96AFB16445A4}"/>
              </a:ext>
            </a:extLst>
          </p:cNvPr>
          <p:cNvPicPr>
            <a:picLocks noChangeAspect="1"/>
          </p:cNvPicPr>
          <p:nvPr/>
        </p:nvPicPr>
        <p:blipFill>
          <a:blip r:embed="rId2"/>
          <a:stretch>
            <a:fillRect/>
          </a:stretch>
        </p:blipFill>
        <p:spPr>
          <a:xfrm>
            <a:off x="712519" y="-1"/>
            <a:ext cx="10307782" cy="6317673"/>
          </a:xfrm>
          <a:prstGeom prst="rect">
            <a:avLst/>
          </a:prstGeom>
        </p:spPr>
      </p:pic>
    </p:spTree>
    <p:extLst>
      <p:ext uri="{BB962C8B-B14F-4D97-AF65-F5344CB8AC3E}">
        <p14:creationId xmlns:p14="http://schemas.microsoft.com/office/powerpoint/2010/main" val="359259450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BDAC823-EA7B-4209-AE88-DFB6F668BCD8}"/>
              </a:ext>
            </a:extLst>
          </p:cNvPr>
          <p:cNvSpPr>
            <a:spLocks noGrp="1"/>
          </p:cNvSpPr>
          <p:nvPr>
            <p:ph type="title"/>
          </p:nvPr>
        </p:nvSpPr>
        <p:spPr/>
        <p:txBody>
          <a:bodyPr/>
          <a:lstStyle/>
          <a:p>
            <a:endParaRPr lang="en-ID"/>
          </a:p>
        </p:txBody>
      </p:sp>
      <p:sp>
        <p:nvSpPr>
          <p:cNvPr id="3" name="Content Placeholder 2">
            <a:extLst>
              <a:ext uri="{FF2B5EF4-FFF2-40B4-BE49-F238E27FC236}">
                <a16:creationId xmlns="" xmlns:a16="http://schemas.microsoft.com/office/drawing/2014/main" id="{EBCE528D-10FB-4A63-BD9E-A596DC31E901}"/>
              </a:ext>
            </a:extLst>
          </p:cNvPr>
          <p:cNvSpPr>
            <a:spLocks noGrp="1"/>
          </p:cNvSpPr>
          <p:nvPr>
            <p:ph idx="1"/>
          </p:nvPr>
        </p:nvSpPr>
        <p:spPr/>
        <p:txBody>
          <a:bodyPr/>
          <a:lstStyle/>
          <a:p>
            <a:endParaRPr lang="en-ID" dirty="0"/>
          </a:p>
        </p:txBody>
      </p:sp>
      <p:pic>
        <p:nvPicPr>
          <p:cNvPr id="4" name="Picture 3">
            <a:extLst>
              <a:ext uri="{FF2B5EF4-FFF2-40B4-BE49-F238E27FC236}">
                <a16:creationId xmlns="" xmlns:a16="http://schemas.microsoft.com/office/drawing/2014/main" id="{2CC3DCC9-5A12-4E91-A129-1A9F8492625C}"/>
              </a:ext>
            </a:extLst>
          </p:cNvPr>
          <p:cNvPicPr>
            <a:picLocks noChangeAspect="1"/>
          </p:cNvPicPr>
          <p:nvPr/>
        </p:nvPicPr>
        <p:blipFill>
          <a:blip r:embed="rId2"/>
          <a:stretch>
            <a:fillRect/>
          </a:stretch>
        </p:blipFill>
        <p:spPr>
          <a:xfrm>
            <a:off x="1509310" y="472342"/>
            <a:ext cx="8661263" cy="6385658"/>
          </a:xfrm>
          <a:prstGeom prst="rect">
            <a:avLst/>
          </a:prstGeom>
        </p:spPr>
      </p:pic>
    </p:spTree>
    <p:extLst>
      <p:ext uri="{BB962C8B-B14F-4D97-AF65-F5344CB8AC3E}">
        <p14:creationId xmlns:p14="http://schemas.microsoft.com/office/powerpoint/2010/main" val="208411594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8320C7E-8B57-47D5-A0E0-4B561C7C495C}"/>
              </a:ext>
            </a:extLst>
          </p:cNvPr>
          <p:cNvSpPr>
            <a:spLocks noGrp="1"/>
          </p:cNvSpPr>
          <p:nvPr>
            <p:ph type="title"/>
          </p:nvPr>
        </p:nvSpPr>
        <p:spPr/>
        <p:txBody>
          <a:bodyPr/>
          <a:lstStyle/>
          <a:p>
            <a:endParaRPr lang="en-ID"/>
          </a:p>
        </p:txBody>
      </p:sp>
      <p:sp>
        <p:nvSpPr>
          <p:cNvPr id="3" name="Content Placeholder 2">
            <a:extLst>
              <a:ext uri="{FF2B5EF4-FFF2-40B4-BE49-F238E27FC236}">
                <a16:creationId xmlns="" xmlns:a16="http://schemas.microsoft.com/office/drawing/2014/main" id="{612BDA51-D2F8-4838-88A7-955C28C6313C}"/>
              </a:ext>
            </a:extLst>
          </p:cNvPr>
          <p:cNvSpPr>
            <a:spLocks noGrp="1"/>
          </p:cNvSpPr>
          <p:nvPr>
            <p:ph idx="1"/>
          </p:nvPr>
        </p:nvSpPr>
        <p:spPr/>
        <p:txBody>
          <a:bodyPr/>
          <a:lstStyle/>
          <a:p>
            <a:endParaRPr lang="en-ID"/>
          </a:p>
        </p:txBody>
      </p:sp>
      <p:pic>
        <p:nvPicPr>
          <p:cNvPr id="4" name="Picture 3">
            <a:extLst>
              <a:ext uri="{FF2B5EF4-FFF2-40B4-BE49-F238E27FC236}">
                <a16:creationId xmlns="" xmlns:a16="http://schemas.microsoft.com/office/drawing/2014/main" id="{FA2525F3-2FA3-4DB0-AB1C-451E6537537D}"/>
              </a:ext>
            </a:extLst>
          </p:cNvPr>
          <p:cNvPicPr>
            <a:picLocks noChangeAspect="1"/>
          </p:cNvPicPr>
          <p:nvPr/>
        </p:nvPicPr>
        <p:blipFill>
          <a:blip r:embed="rId2"/>
          <a:stretch>
            <a:fillRect/>
          </a:stretch>
        </p:blipFill>
        <p:spPr>
          <a:xfrm>
            <a:off x="938151" y="365125"/>
            <a:ext cx="9832767" cy="6492875"/>
          </a:xfrm>
          <a:prstGeom prst="rect">
            <a:avLst/>
          </a:prstGeom>
        </p:spPr>
      </p:pic>
    </p:spTree>
    <p:extLst>
      <p:ext uri="{BB962C8B-B14F-4D97-AF65-F5344CB8AC3E}">
        <p14:creationId xmlns:p14="http://schemas.microsoft.com/office/powerpoint/2010/main" val="155033286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BB0A83F-6949-4087-83EC-21A7DCD7437E}"/>
              </a:ext>
            </a:extLst>
          </p:cNvPr>
          <p:cNvSpPr>
            <a:spLocks noGrp="1"/>
          </p:cNvSpPr>
          <p:nvPr>
            <p:ph type="title"/>
          </p:nvPr>
        </p:nvSpPr>
        <p:spPr/>
        <p:txBody>
          <a:bodyPr/>
          <a:lstStyle/>
          <a:p>
            <a:endParaRPr lang="en-ID"/>
          </a:p>
        </p:txBody>
      </p:sp>
      <p:sp>
        <p:nvSpPr>
          <p:cNvPr id="3" name="Content Placeholder 2">
            <a:extLst>
              <a:ext uri="{FF2B5EF4-FFF2-40B4-BE49-F238E27FC236}">
                <a16:creationId xmlns="" xmlns:a16="http://schemas.microsoft.com/office/drawing/2014/main" id="{4C3047DC-B4E7-422B-80F9-7119BDA43E63}"/>
              </a:ext>
            </a:extLst>
          </p:cNvPr>
          <p:cNvSpPr>
            <a:spLocks noGrp="1"/>
          </p:cNvSpPr>
          <p:nvPr>
            <p:ph idx="1"/>
          </p:nvPr>
        </p:nvSpPr>
        <p:spPr/>
        <p:txBody>
          <a:bodyPr/>
          <a:lstStyle/>
          <a:p>
            <a:endParaRPr lang="en-ID" dirty="0"/>
          </a:p>
        </p:txBody>
      </p:sp>
      <p:pic>
        <p:nvPicPr>
          <p:cNvPr id="4" name="Picture 3">
            <a:extLst>
              <a:ext uri="{FF2B5EF4-FFF2-40B4-BE49-F238E27FC236}">
                <a16:creationId xmlns="" xmlns:a16="http://schemas.microsoft.com/office/drawing/2014/main" id="{4F2FA3B0-949F-4F6E-9F1D-32B209C32555}"/>
              </a:ext>
            </a:extLst>
          </p:cNvPr>
          <p:cNvPicPr>
            <a:picLocks noChangeAspect="1"/>
          </p:cNvPicPr>
          <p:nvPr/>
        </p:nvPicPr>
        <p:blipFill>
          <a:blip r:embed="rId2"/>
          <a:stretch>
            <a:fillRect/>
          </a:stretch>
        </p:blipFill>
        <p:spPr>
          <a:xfrm>
            <a:off x="838201" y="1"/>
            <a:ext cx="10905780" cy="6858000"/>
          </a:xfrm>
          <a:prstGeom prst="rect">
            <a:avLst/>
          </a:prstGeom>
        </p:spPr>
      </p:pic>
    </p:spTree>
    <p:extLst>
      <p:ext uri="{BB962C8B-B14F-4D97-AF65-F5344CB8AC3E}">
        <p14:creationId xmlns:p14="http://schemas.microsoft.com/office/powerpoint/2010/main" val="392966675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AC66FD8-28EC-4D8A-8136-C2551087261A}"/>
              </a:ext>
            </a:extLst>
          </p:cNvPr>
          <p:cNvSpPr>
            <a:spLocks noGrp="1"/>
          </p:cNvSpPr>
          <p:nvPr>
            <p:ph type="title"/>
          </p:nvPr>
        </p:nvSpPr>
        <p:spPr/>
        <p:txBody>
          <a:bodyPr/>
          <a:lstStyle/>
          <a:p>
            <a:endParaRPr lang="en-ID"/>
          </a:p>
        </p:txBody>
      </p:sp>
      <p:sp>
        <p:nvSpPr>
          <p:cNvPr id="3" name="Content Placeholder 2">
            <a:extLst>
              <a:ext uri="{FF2B5EF4-FFF2-40B4-BE49-F238E27FC236}">
                <a16:creationId xmlns="" xmlns:a16="http://schemas.microsoft.com/office/drawing/2014/main" id="{408FA600-E9F5-4481-B9DF-42922C95B7FA}"/>
              </a:ext>
            </a:extLst>
          </p:cNvPr>
          <p:cNvSpPr>
            <a:spLocks noGrp="1"/>
          </p:cNvSpPr>
          <p:nvPr>
            <p:ph idx="1"/>
          </p:nvPr>
        </p:nvSpPr>
        <p:spPr/>
        <p:txBody>
          <a:bodyPr/>
          <a:lstStyle/>
          <a:p>
            <a:endParaRPr lang="en-ID"/>
          </a:p>
        </p:txBody>
      </p:sp>
      <p:pic>
        <p:nvPicPr>
          <p:cNvPr id="4" name="Picture 3">
            <a:extLst>
              <a:ext uri="{FF2B5EF4-FFF2-40B4-BE49-F238E27FC236}">
                <a16:creationId xmlns="" xmlns:a16="http://schemas.microsoft.com/office/drawing/2014/main" id="{0E367A48-B0A9-4DB6-AB95-A27FA6D60740}"/>
              </a:ext>
            </a:extLst>
          </p:cNvPr>
          <p:cNvPicPr>
            <a:picLocks noChangeAspect="1"/>
          </p:cNvPicPr>
          <p:nvPr/>
        </p:nvPicPr>
        <p:blipFill>
          <a:blip r:embed="rId2"/>
          <a:stretch>
            <a:fillRect/>
          </a:stretch>
        </p:blipFill>
        <p:spPr>
          <a:xfrm>
            <a:off x="838200" y="0"/>
            <a:ext cx="10515600" cy="6858000"/>
          </a:xfrm>
          <a:prstGeom prst="rect">
            <a:avLst/>
          </a:prstGeom>
        </p:spPr>
      </p:pic>
    </p:spTree>
    <p:extLst>
      <p:ext uri="{BB962C8B-B14F-4D97-AF65-F5344CB8AC3E}">
        <p14:creationId xmlns:p14="http://schemas.microsoft.com/office/powerpoint/2010/main" val="26183726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CEE27B8-C971-4CFC-98F1-3D5ADDC23FDF}"/>
              </a:ext>
            </a:extLst>
          </p:cNvPr>
          <p:cNvSpPr>
            <a:spLocks noGrp="1"/>
          </p:cNvSpPr>
          <p:nvPr>
            <p:ph type="title"/>
          </p:nvPr>
        </p:nvSpPr>
        <p:spPr/>
        <p:txBody>
          <a:bodyPr/>
          <a:lstStyle/>
          <a:p>
            <a:endParaRPr lang="en-ID"/>
          </a:p>
        </p:txBody>
      </p:sp>
      <p:sp>
        <p:nvSpPr>
          <p:cNvPr id="3" name="Content Placeholder 2">
            <a:extLst>
              <a:ext uri="{FF2B5EF4-FFF2-40B4-BE49-F238E27FC236}">
                <a16:creationId xmlns="" xmlns:a16="http://schemas.microsoft.com/office/drawing/2014/main" id="{E8636421-B564-4E05-9F9E-083A16917113}"/>
              </a:ext>
            </a:extLst>
          </p:cNvPr>
          <p:cNvSpPr>
            <a:spLocks noGrp="1"/>
          </p:cNvSpPr>
          <p:nvPr>
            <p:ph idx="1"/>
          </p:nvPr>
        </p:nvSpPr>
        <p:spPr/>
        <p:txBody>
          <a:bodyPr/>
          <a:lstStyle/>
          <a:p>
            <a:endParaRPr lang="en-ID"/>
          </a:p>
        </p:txBody>
      </p:sp>
      <p:pic>
        <p:nvPicPr>
          <p:cNvPr id="4" name="Picture 3">
            <a:extLst>
              <a:ext uri="{FF2B5EF4-FFF2-40B4-BE49-F238E27FC236}">
                <a16:creationId xmlns="" xmlns:a16="http://schemas.microsoft.com/office/drawing/2014/main" id="{0C281E81-81E5-447B-8D24-6F7B5240D2D6}"/>
              </a:ext>
            </a:extLst>
          </p:cNvPr>
          <p:cNvPicPr>
            <a:picLocks noChangeAspect="1"/>
          </p:cNvPicPr>
          <p:nvPr/>
        </p:nvPicPr>
        <p:blipFill>
          <a:blip r:embed="rId2"/>
          <a:stretch>
            <a:fillRect/>
          </a:stretch>
        </p:blipFill>
        <p:spPr>
          <a:xfrm>
            <a:off x="938151" y="165253"/>
            <a:ext cx="10415649" cy="6011710"/>
          </a:xfrm>
          <a:prstGeom prst="rect">
            <a:avLst/>
          </a:prstGeom>
        </p:spPr>
      </p:pic>
    </p:spTree>
    <p:extLst>
      <p:ext uri="{BB962C8B-B14F-4D97-AF65-F5344CB8AC3E}">
        <p14:creationId xmlns:p14="http://schemas.microsoft.com/office/powerpoint/2010/main" val="212075778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8A36F51-B6F3-484E-A209-D8F9A2E16DD7}"/>
              </a:ext>
            </a:extLst>
          </p:cNvPr>
          <p:cNvSpPr>
            <a:spLocks noGrp="1"/>
          </p:cNvSpPr>
          <p:nvPr>
            <p:ph type="title"/>
          </p:nvPr>
        </p:nvSpPr>
        <p:spPr/>
        <p:txBody>
          <a:bodyPr/>
          <a:lstStyle/>
          <a:p>
            <a:endParaRPr lang="en-ID"/>
          </a:p>
        </p:txBody>
      </p:sp>
      <p:sp>
        <p:nvSpPr>
          <p:cNvPr id="3" name="Content Placeholder 2">
            <a:extLst>
              <a:ext uri="{FF2B5EF4-FFF2-40B4-BE49-F238E27FC236}">
                <a16:creationId xmlns="" xmlns:a16="http://schemas.microsoft.com/office/drawing/2014/main" id="{EFCB9EA4-9641-4982-9554-642A66CE08FD}"/>
              </a:ext>
            </a:extLst>
          </p:cNvPr>
          <p:cNvSpPr>
            <a:spLocks noGrp="1"/>
          </p:cNvSpPr>
          <p:nvPr>
            <p:ph idx="1"/>
          </p:nvPr>
        </p:nvSpPr>
        <p:spPr/>
        <p:txBody>
          <a:bodyPr/>
          <a:lstStyle/>
          <a:p>
            <a:endParaRPr lang="en-ID"/>
          </a:p>
        </p:txBody>
      </p:sp>
      <p:pic>
        <p:nvPicPr>
          <p:cNvPr id="4" name="Picture 3">
            <a:extLst>
              <a:ext uri="{FF2B5EF4-FFF2-40B4-BE49-F238E27FC236}">
                <a16:creationId xmlns="" xmlns:a16="http://schemas.microsoft.com/office/drawing/2014/main" id="{122C6A92-9F6F-487B-B8FE-67A614D37507}"/>
              </a:ext>
            </a:extLst>
          </p:cNvPr>
          <p:cNvPicPr>
            <a:picLocks noChangeAspect="1"/>
          </p:cNvPicPr>
          <p:nvPr/>
        </p:nvPicPr>
        <p:blipFill>
          <a:blip r:embed="rId2"/>
          <a:stretch>
            <a:fillRect/>
          </a:stretch>
        </p:blipFill>
        <p:spPr>
          <a:xfrm>
            <a:off x="838200" y="106878"/>
            <a:ext cx="10942122" cy="6751122"/>
          </a:xfrm>
          <a:prstGeom prst="rect">
            <a:avLst/>
          </a:prstGeom>
        </p:spPr>
      </p:pic>
    </p:spTree>
    <p:extLst>
      <p:ext uri="{BB962C8B-B14F-4D97-AF65-F5344CB8AC3E}">
        <p14:creationId xmlns:p14="http://schemas.microsoft.com/office/powerpoint/2010/main" val="213511270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2B8D522-9542-4597-92E0-86776EE90E4E}"/>
              </a:ext>
            </a:extLst>
          </p:cNvPr>
          <p:cNvSpPr>
            <a:spLocks noGrp="1"/>
          </p:cNvSpPr>
          <p:nvPr>
            <p:ph type="title"/>
          </p:nvPr>
        </p:nvSpPr>
        <p:spPr/>
        <p:txBody>
          <a:bodyPr/>
          <a:lstStyle/>
          <a:p>
            <a:endParaRPr lang="en-ID"/>
          </a:p>
        </p:txBody>
      </p:sp>
      <p:sp>
        <p:nvSpPr>
          <p:cNvPr id="3" name="Content Placeholder 2">
            <a:extLst>
              <a:ext uri="{FF2B5EF4-FFF2-40B4-BE49-F238E27FC236}">
                <a16:creationId xmlns="" xmlns:a16="http://schemas.microsoft.com/office/drawing/2014/main" id="{53F1D313-CBDE-4212-A53A-FEAB9A302F39}"/>
              </a:ext>
            </a:extLst>
          </p:cNvPr>
          <p:cNvSpPr>
            <a:spLocks noGrp="1"/>
          </p:cNvSpPr>
          <p:nvPr>
            <p:ph idx="1"/>
          </p:nvPr>
        </p:nvSpPr>
        <p:spPr/>
        <p:txBody>
          <a:bodyPr/>
          <a:lstStyle/>
          <a:p>
            <a:endParaRPr lang="en-ID"/>
          </a:p>
        </p:txBody>
      </p:sp>
      <p:pic>
        <p:nvPicPr>
          <p:cNvPr id="4" name="Picture 3">
            <a:extLst>
              <a:ext uri="{FF2B5EF4-FFF2-40B4-BE49-F238E27FC236}">
                <a16:creationId xmlns="" xmlns:a16="http://schemas.microsoft.com/office/drawing/2014/main" id="{B9DF188E-91E4-45E5-B5C2-76E19E73DB3F}"/>
              </a:ext>
            </a:extLst>
          </p:cNvPr>
          <p:cNvPicPr>
            <a:picLocks noChangeAspect="1"/>
          </p:cNvPicPr>
          <p:nvPr/>
        </p:nvPicPr>
        <p:blipFill>
          <a:blip r:embed="rId2"/>
          <a:stretch>
            <a:fillRect/>
          </a:stretch>
        </p:blipFill>
        <p:spPr>
          <a:xfrm>
            <a:off x="838200" y="0"/>
            <a:ext cx="10942122" cy="6858000"/>
          </a:xfrm>
          <a:prstGeom prst="rect">
            <a:avLst/>
          </a:prstGeom>
        </p:spPr>
      </p:pic>
    </p:spTree>
    <p:extLst>
      <p:ext uri="{BB962C8B-B14F-4D97-AF65-F5344CB8AC3E}">
        <p14:creationId xmlns:p14="http://schemas.microsoft.com/office/powerpoint/2010/main" val="9025844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AC9A91D-F5A9-4389-9AAB-D74B0F30378C}"/>
              </a:ext>
            </a:extLst>
          </p:cNvPr>
          <p:cNvSpPr>
            <a:spLocks noGrp="1"/>
          </p:cNvSpPr>
          <p:nvPr>
            <p:ph type="title"/>
          </p:nvPr>
        </p:nvSpPr>
        <p:spPr/>
        <p:txBody>
          <a:bodyPr/>
          <a:lstStyle/>
          <a:p>
            <a:endParaRPr lang="en-ID"/>
          </a:p>
        </p:txBody>
      </p:sp>
      <p:sp>
        <p:nvSpPr>
          <p:cNvPr id="3" name="Content Placeholder 2">
            <a:extLst>
              <a:ext uri="{FF2B5EF4-FFF2-40B4-BE49-F238E27FC236}">
                <a16:creationId xmlns="" xmlns:a16="http://schemas.microsoft.com/office/drawing/2014/main" id="{D3167CB5-B7D7-45D1-A39A-4C22B64CB82B}"/>
              </a:ext>
            </a:extLst>
          </p:cNvPr>
          <p:cNvSpPr>
            <a:spLocks noGrp="1"/>
          </p:cNvSpPr>
          <p:nvPr>
            <p:ph idx="1"/>
          </p:nvPr>
        </p:nvSpPr>
        <p:spPr/>
        <p:txBody>
          <a:bodyPr/>
          <a:lstStyle/>
          <a:p>
            <a:endParaRPr lang="en-ID"/>
          </a:p>
        </p:txBody>
      </p:sp>
      <p:pic>
        <p:nvPicPr>
          <p:cNvPr id="4" name="Picture 3">
            <a:extLst>
              <a:ext uri="{FF2B5EF4-FFF2-40B4-BE49-F238E27FC236}">
                <a16:creationId xmlns="" xmlns:a16="http://schemas.microsoft.com/office/drawing/2014/main" id="{3EFA7942-0E5F-4538-A7C9-34A7CF9A6CAA}"/>
              </a:ext>
            </a:extLst>
          </p:cNvPr>
          <p:cNvPicPr>
            <a:picLocks noChangeAspect="1"/>
          </p:cNvPicPr>
          <p:nvPr/>
        </p:nvPicPr>
        <p:blipFill>
          <a:blip r:embed="rId2"/>
          <a:stretch>
            <a:fillRect/>
          </a:stretch>
        </p:blipFill>
        <p:spPr>
          <a:xfrm>
            <a:off x="748145" y="365124"/>
            <a:ext cx="10723419" cy="6492875"/>
          </a:xfrm>
          <a:prstGeom prst="rect">
            <a:avLst/>
          </a:prstGeom>
        </p:spPr>
      </p:pic>
    </p:spTree>
    <p:extLst>
      <p:ext uri="{BB962C8B-B14F-4D97-AF65-F5344CB8AC3E}">
        <p14:creationId xmlns:p14="http://schemas.microsoft.com/office/powerpoint/2010/main" val="201292170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744070" y="365125"/>
            <a:ext cx="10968318" cy="5601970"/>
          </a:xfrm>
          <a:prstGeom prst="rect">
            <a:avLst/>
          </a:prstGeom>
        </p:spPr>
      </p:pic>
    </p:spTree>
    <p:extLst>
      <p:ext uri="{BB962C8B-B14F-4D97-AF65-F5344CB8AC3E}">
        <p14:creationId xmlns:p14="http://schemas.microsoft.com/office/powerpoint/2010/main" val="57252901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03BF468-BEB3-42EB-8A18-244857F34EFC}"/>
              </a:ext>
            </a:extLst>
          </p:cNvPr>
          <p:cNvSpPr>
            <a:spLocks noGrp="1"/>
          </p:cNvSpPr>
          <p:nvPr>
            <p:ph type="title"/>
          </p:nvPr>
        </p:nvSpPr>
        <p:spPr/>
        <p:txBody>
          <a:bodyPr/>
          <a:lstStyle/>
          <a:p>
            <a:endParaRPr lang="en-ID"/>
          </a:p>
        </p:txBody>
      </p:sp>
      <p:sp>
        <p:nvSpPr>
          <p:cNvPr id="3" name="Content Placeholder 2">
            <a:extLst>
              <a:ext uri="{FF2B5EF4-FFF2-40B4-BE49-F238E27FC236}">
                <a16:creationId xmlns="" xmlns:a16="http://schemas.microsoft.com/office/drawing/2014/main" id="{837B1061-BDD6-4C9A-ACF8-9C53ABDA60D5}"/>
              </a:ext>
            </a:extLst>
          </p:cNvPr>
          <p:cNvSpPr>
            <a:spLocks noGrp="1"/>
          </p:cNvSpPr>
          <p:nvPr>
            <p:ph idx="1"/>
          </p:nvPr>
        </p:nvSpPr>
        <p:spPr/>
        <p:txBody>
          <a:bodyPr/>
          <a:lstStyle/>
          <a:p>
            <a:endParaRPr lang="en-ID"/>
          </a:p>
        </p:txBody>
      </p:sp>
      <p:pic>
        <p:nvPicPr>
          <p:cNvPr id="4" name="Picture 3">
            <a:extLst>
              <a:ext uri="{FF2B5EF4-FFF2-40B4-BE49-F238E27FC236}">
                <a16:creationId xmlns="" xmlns:a16="http://schemas.microsoft.com/office/drawing/2014/main" id="{5D9B906C-9D5B-45DA-BB43-AE57D9C41A39}"/>
              </a:ext>
            </a:extLst>
          </p:cNvPr>
          <p:cNvPicPr>
            <a:picLocks noChangeAspect="1"/>
          </p:cNvPicPr>
          <p:nvPr/>
        </p:nvPicPr>
        <p:blipFill>
          <a:blip r:embed="rId2"/>
          <a:stretch>
            <a:fillRect/>
          </a:stretch>
        </p:blipFill>
        <p:spPr>
          <a:xfrm>
            <a:off x="838199" y="0"/>
            <a:ext cx="10193977" cy="6858000"/>
          </a:xfrm>
          <a:prstGeom prst="rect">
            <a:avLst/>
          </a:prstGeom>
        </p:spPr>
      </p:pic>
    </p:spTree>
    <p:extLst>
      <p:ext uri="{BB962C8B-B14F-4D97-AF65-F5344CB8AC3E}">
        <p14:creationId xmlns:p14="http://schemas.microsoft.com/office/powerpoint/2010/main" val="188681729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31C6B26-9118-4DC1-B600-0A85636EAF15}"/>
              </a:ext>
            </a:extLst>
          </p:cNvPr>
          <p:cNvSpPr>
            <a:spLocks noGrp="1"/>
          </p:cNvSpPr>
          <p:nvPr>
            <p:ph type="title"/>
          </p:nvPr>
        </p:nvSpPr>
        <p:spPr/>
        <p:txBody>
          <a:bodyPr/>
          <a:lstStyle/>
          <a:p>
            <a:endParaRPr lang="en-ID"/>
          </a:p>
        </p:txBody>
      </p:sp>
      <p:sp>
        <p:nvSpPr>
          <p:cNvPr id="3" name="Content Placeholder 2">
            <a:extLst>
              <a:ext uri="{FF2B5EF4-FFF2-40B4-BE49-F238E27FC236}">
                <a16:creationId xmlns="" xmlns:a16="http://schemas.microsoft.com/office/drawing/2014/main" id="{44DF33B6-5177-4499-9378-84D28E45F2B8}"/>
              </a:ext>
            </a:extLst>
          </p:cNvPr>
          <p:cNvSpPr>
            <a:spLocks noGrp="1"/>
          </p:cNvSpPr>
          <p:nvPr>
            <p:ph idx="1"/>
          </p:nvPr>
        </p:nvSpPr>
        <p:spPr/>
        <p:txBody>
          <a:bodyPr/>
          <a:lstStyle/>
          <a:p>
            <a:endParaRPr lang="en-ID"/>
          </a:p>
        </p:txBody>
      </p:sp>
      <p:pic>
        <p:nvPicPr>
          <p:cNvPr id="4" name="Picture 3">
            <a:extLst>
              <a:ext uri="{FF2B5EF4-FFF2-40B4-BE49-F238E27FC236}">
                <a16:creationId xmlns="" xmlns:a16="http://schemas.microsoft.com/office/drawing/2014/main" id="{EFAF040B-301F-4DAF-A4E8-4AE4D02C1219}"/>
              </a:ext>
            </a:extLst>
          </p:cNvPr>
          <p:cNvPicPr>
            <a:picLocks noChangeAspect="1"/>
          </p:cNvPicPr>
          <p:nvPr/>
        </p:nvPicPr>
        <p:blipFill>
          <a:blip r:embed="rId2"/>
          <a:stretch>
            <a:fillRect/>
          </a:stretch>
        </p:blipFill>
        <p:spPr>
          <a:xfrm>
            <a:off x="838201" y="83128"/>
            <a:ext cx="11179628" cy="6774872"/>
          </a:xfrm>
          <a:prstGeom prst="rect">
            <a:avLst/>
          </a:prstGeom>
        </p:spPr>
      </p:pic>
    </p:spTree>
    <p:extLst>
      <p:ext uri="{BB962C8B-B14F-4D97-AF65-F5344CB8AC3E}">
        <p14:creationId xmlns:p14="http://schemas.microsoft.com/office/powerpoint/2010/main" val="48498434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250575"/>
            <a:ext cx="10515600" cy="2941264"/>
          </a:xfrm>
        </p:spPr>
        <p:txBody>
          <a:bodyPr>
            <a:normAutofit/>
          </a:bodyPr>
          <a:lstStyle/>
          <a:p>
            <a:r>
              <a:rPr lang="en-US" dirty="0" err="1" smtClean="0"/>
              <a:t>Contoh</a:t>
            </a:r>
            <a:r>
              <a:rPr lang="en-US" dirty="0" smtClean="0"/>
              <a:t> </a:t>
            </a:r>
            <a:r>
              <a:rPr lang="en-US" dirty="0"/>
              <a:t>W</a:t>
            </a:r>
            <a:r>
              <a:rPr lang="en-US" dirty="0" smtClean="0"/>
              <a:t>eb </a:t>
            </a:r>
            <a:r>
              <a:rPr lang="en-US" dirty="0"/>
              <a:t>A</a:t>
            </a:r>
            <a:r>
              <a:rPr lang="en-US" dirty="0" smtClean="0"/>
              <a:t>nalytics</a:t>
            </a:r>
            <a:endParaRPr lang="en-US" dirty="0"/>
          </a:p>
        </p:txBody>
      </p:sp>
      <p:pic>
        <p:nvPicPr>
          <p:cNvPr id="4" name="Content Placeholder 3"/>
          <p:cNvPicPr>
            <a:picLocks noGrp="1" noChangeAspect="1"/>
          </p:cNvPicPr>
          <p:nvPr>
            <p:ph idx="1"/>
          </p:nvPr>
        </p:nvPicPr>
        <p:blipFill>
          <a:blip r:embed="rId2"/>
          <a:stretch>
            <a:fillRect/>
          </a:stretch>
        </p:blipFill>
        <p:spPr>
          <a:xfrm>
            <a:off x="649941" y="578225"/>
            <a:ext cx="10515600" cy="2633708"/>
          </a:xfrm>
          <a:prstGeom prst="rect">
            <a:avLst/>
          </a:prstGeom>
          <a:ln w="12700">
            <a:solidFill>
              <a:schemeClr val="tx1"/>
            </a:solidFill>
          </a:ln>
        </p:spPr>
      </p:pic>
      <p:sp>
        <p:nvSpPr>
          <p:cNvPr id="5" name="TextBox 4"/>
          <p:cNvSpPr txBox="1"/>
          <p:nvPr/>
        </p:nvSpPr>
        <p:spPr>
          <a:xfrm>
            <a:off x="640976" y="3332573"/>
            <a:ext cx="10555941" cy="3693319"/>
          </a:xfrm>
          <a:prstGeom prst="rect">
            <a:avLst/>
          </a:prstGeom>
          <a:noFill/>
        </p:spPr>
        <p:txBody>
          <a:bodyPr wrap="square" rtlCol="0">
            <a:spAutoFit/>
          </a:bodyPr>
          <a:lstStyle/>
          <a:p>
            <a:r>
              <a:rPr lang="en-US" dirty="0" err="1" smtClean="0"/>
              <a:t>Pada</a:t>
            </a:r>
            <a:r>
              <a:rPr lang="en-US" dirty="0" smtClean="0"/>
              <a:t> </a:t>
            </a:r>
            <a:r>
              <a:rPr lang="en-US" dirty="0" err="1" smtClean="0"/>
              <a:t>contoh</a:t>
            </a:r>
            <a:r>
              <a:rPr lang="en-US" dirty="0" smtClean="0"/>
              <a:t> web analytics  </a:t>
            </a:r>
            <a:r>
              <a:rPr lang="en-US" dirty="0" err="1" smtClean="0"/>
              <a:t>diatas</a:t>
            </a:r>
            <a:r>
              <a:rPr lang="en-US" dirty="0" smtClean="0"/>
              <a:t> </a:t>
            </a:r>
            <a:r>
              <a:rPr lang="en-US" dirty="0" err="1" smtClean="0"/>
              <a:t>terlihat</a:t>
            </a:r>
            <a:r>
              <a:rPr lang="en-US" dirty="0" smtClean="0"/>
              <a:t> country Indonesia </a:t>
            </a:r>
            <a:r>
              <a:rPr lang="en-US" dirty="0" err="1" smtClean="0"/>
              <a:t>dengan</a:t>
            </a:r>
            <a:r>
              <a:rPr lang="en-US" dirty="0" smtClean="0"/>
              <a:t> </a:t>
            </a:r>
            <a:r>
              <a:rPr lang="en-US" dirty="0" err="1" smtClean="0"/>
              <a:t>analisa</a:t>
            </a:r>
            <a:r>
              <a:rPr lang="en-US" dirty="0" smtClean="0"/>
              <a:t> </a:t>
            </a:r>
            <a:r>
              <a:rPr lang="en-US" dirty="0" err="1" smtClean="0"/>
              <a:t>sbb</a:t>
            </a:r>
            <a:r>
              <a:rPr lang="en-US" dirty="0" smtClean="0"/>
              <a:t> :</a:t>
            </a:r>
          </a:p>
          <a:p>
            <a:r>
              <a:rPr lang="en-US" b="1" dirty="0" smtClean="0"/>
              <a:t>UNTUK AQUISISI </a:t>
            </a:r>
            <a:r>
              <a:rPr lang="en-US" dirty="0" err="1" smtClean="0"/>
              <a:t>untuk</a:t>
            </a:r>
            <a:r>
              <a:rPr lang="en-US" dirty="0" smtClean="0"/>
              <a:t> </a:t>
            </a:r>
            <a:r>
              <a:rPr lang="en-US" dirty="0" err="1"/>
              <a:t>mengetahui</a:t>
            </a:r>
            <a:r>
              <a:rPr lang="en-US" dirty="0"/>
              <a:t> </a:t>
            </a:r>
            <a:r>
              <a:rPr lang="en-US" dirty="0" err="1"/>
              <a:t>bagaimana</a:t>
            </a:r>
            <a:r>
              <a:rPr lang="en-US" dirty="0"/>
              <a:t> </a:t>
            </a:r>
            <a:r>
              <a:rPr lang="en-US" dirty="0" err="1"/>
              <a:t>pengguna</a:t>
            </a:r>
            <a:r>
              <a:rPr lang="en-US" dirty="0"/>
              <a:t> </a:t>
            </a:r>
            <a:r>
              <a:rPr lang="en-US" dirty="0" err="1"/>
              <a:t>tiba</a:t>
            </a:r>
            <a:r>
              <a:rPr lang="en-US" dirty="0"/>
              <a:t> di </a:t>
            </a:r>
            <a:r>
              <a:rPr lang="en-US" dirty="0" err="1"/>
              <a:t>situs</a:t>
            </a:r>
            <a:r>
              <a:rPr lang="en-US" dirty="0"/>
              <a:t> </a:t>
            </a:r>
            <a:r>
              <a:rPr lang="en-US" dirty="0" err="1" smtClean="0"/>
              <a:t>Anda</a:t>
            </a:r>
            <a:r>
              <a:rPr lang="en-US" dirty="0" smtClean="0"/>
              <a:t>, </a:t>
            </a:r>
            <a:r>
              <a:rPr lang="en-US" dirty="0" err="1" smtClean="0"/>
              <a:t>laporan</a:t>
            </a:r>
            <a:r>
              <a:rPr lang="en-US" dirty="0" smtClean="0"/>
              <a:t> </a:t>
            </a:r>
            <a:r>
              <a:rPr lang="en-US" dirty="0" err="1"/>
              <a:t>ini</a:t>
            </a:r>
            <a:r>
              <a:rPr lang="en-US" dirty="0"/>
              <a:t> </a:t>
            </a:r>
            <a:r>
              <a:rPr lang="en-US" dirty="0" err="1"/>
              <a:t>untuk</a:t>
            </a:r>
            <a:r>
              <a:rPr lang="en-US" dirty="0"/>
              <a:t> </a:t>
            </a:r>
            <a:r>
              <a:rPr lang="en-US" dirty="0" err="1"/>
              <a:t>mempelajari</a:t>
            </a:r>
            <a:r>
              <a:rPr lang="en-US" dirty="0"/>
              <a:t> traffic </a:t>
            </a:r>
            <a:r>
              <a:rPr lang="en-US" dirty="0" err="1" smtClean="0"/>
              <a:t>anda</a:t>
            </a:r>
            <a:r>
              <a:rPr lang="en-US" dirty="0" smtClean="0"/>
              <a:t> </a:t>
            </a:r>
            <a:r>
              <a:rPr lang="en-US" dirty="0" err="1" smtClean="0"/>
              <a:t>tiba</a:t>
            </a:r>
            <a:r>
              <a:rPr lang="en-US" dirty="0" smtClean="0"/>
              <a:t> </a:t>
            </a:r>
            <a:r>
              <a:rPr lang="en-US" dirty="0" err="1"/>
              <a:t>secara</a:t>
            </a:r>
            <a:r>
              <a:rPr lang="en-US" dirty="0"/>
              <a:t> </a:t>
            </a:r>
            <a:r>
              <a:rPr lang="en-US" dirty="0" err="1"/>
              <a:t>langsung</a:t>
            </a:r>
            <a:r>
              <a:rPr lang="en-US" dirty="0"/>
              <a:t> </a:t>
            </a:r>
            <a:r>
              <a:rPr lang="en-US" dirty="0" err="1"/>
              <a:t>ke</a:t>
            </a:r>
            <a:r>
              <a:rPr lang="en-US" dirty="0"/>
              <a:t> </a:t>
            </a:r>
            <a:r>
              <a:rPr lang="en-US" dirty="0" err="1"/>
              <a:t>situs</a:t>
            </a:r>
            <a:r>
              <a:rPr lang="en-US" dirty="0"/>
              <a:t> </a:t>
            </a:r>
            <a:r>
              <a:rPr lang="en-US" dirty="0" err="1"/>
              <a:t>Anda</a:t>
            </a:r>
            <a:r>
              <a:rPr lang="en-US" dirty="0"/>
              <a:t> </a:t>
            </a:r>
            <a:r>
              <a:rPr lang="en-US" dirty="0" err="1"/>
              <a:t>atau</a:t>
            </a:r>
            <a:r>
              <a:rPr lang="en-US" dirty="0"/>
              <a:t> </a:t>
            </a:r>
            <a:r>
              <a:rPr lang="en-US" dirty="0" err="1"/>
              <a:t>menggunakan</a:t>
            </a:r>
            <a:r>
              <a:rPr lang="en-US" dirty="0"/>
              <a:t> </a:t>
            </a:r>
            <a:r>
              <a:rPr lang="en-US" dirty="0" err="1"/>
              <a:t>mesin</a:t>
            </a:r>
            <a:r>
              <a:rPr lang="en-US" dirty="0"/>
              <a:t> </a:t>
            </a:r>
            <a:r>
              <a:rPr lang="en-US" dirty="0" err="1"/>
              <a:t>telusur</a:t>
            </a:r>
            <a:r>
              <a:rPr lang="en-US" dirty="0"/>
              <a:t> </a:t>
            </a:r>
            <a:r>
              <a:rPr lang="en-US" dirty="0" err="1" smtClean="0"/>
              <a:t>Pengguna</a:t>
            </a:r>
            <a:r>
              <a:rPr lang="en-US" dirty="0" smtClean="0"/>
              <a:t> </a:t>
            </a:r>
            <a:r>
              <a:rPr lang="en-US" dirty="0" err="1" smtClean="0"/>
              <a:t>dari</a:t>
            </a:r>
            <a:r>
              <a:rPr lang="en-US" dirty="0" smtClean="0"/>
              <a:t> web 2</a:t>
            </a:r>
          </a:p>
          <a:p>
            <a:pPr marL="285750" indent="-285750">
              <a:buFont typeface="Arial" panose="020B0604020202020204" pitchFamily="34" charset="0"/>
              <a:buChar char="•"/>
            </a:pPr>
            <a:r>
              <a:rPr lang="en-US" dirty="0" smtClean="0"/>
              <a:t> </a:t>
            </a:r>
            <a:r>
              <a:rPr lang="en-US" dirty="0" err="1" smtClean="0"/>
              <a:t>Pengguna</a:t>
            </a:r>
            <a:r>
              <a:rPr lang="en-US" dirty="0" smtClean="0"/>
              <a:t> 2</a:t>
            </a:r>
            <a:endParaRPr lang="en-US" dirty="0"/>
          </a:p>
          <a:p>
            <a:pPr marL="342900" indent="-342900">
              <a:buFont typeface="Arial" panose="020B0604020202020204" pitchFamily="34" charset="0"/>
              <a:buChar char="•"/>
            </a:pPr>
            <a:r>
              <a:rPr lang="en-US" dirty="0" err="1" smtClean="0"/>
              <a:t>Penguna</a:t>
            </a:r>
            <a:r>
              <a:rPr lang="en-US" dirty="0" smtClean="0"/>
              <a:t> </a:t>
            </a:r>
            <a:r>
              <a:rPr lang="en-US" dirty="0" err="1" smtClean="0"/>
              <a:t>baru</a:t>
            </a:r>
            <a:r>
              <a:rPr lang="en-US" dirty="0" smtClean="0"/>
              <a:t> 1</a:t>
            </a:r>
          </a:p>
          <a:p>
            <a:pPr marL="342900" indent="-342900">
              <a:buFont typeface="Arial" panose="020B0604020202020204" pitchFamily="34" charset="0"/>
              <a:buChar char="•"/>
            </a:pPr>
            <a:r>
              <a:rPr lang="en-US" dirty="0" err="1" smtClean="0"/>
              <a:t>Sessi</a:t>
            </a:r>
            <a:r>
              <a:rPr lang="en-US" dirty="0" smtClean="0"/>
              <a:t> yang </a:t>
            </a:r>
            <a:r>
              <a:rPr lang="en-US" dirty="0" err="1" smtClean="0"/>
              <a:t>dilihat</a:t>
            </a:r>
            <a:r>
              <a:rPr lang="en-US" dirty="0" smtClean="0"/>
              <a:t> 2</a:t>
            </a:r>
          </a:p>
          <a:p>
            <a:r>
              <a:rPr lang="en-US" b="1" dirty="0" smtClean="0"/>
              <a:t>BEHAVIOR</a:t>
            </a:r>
          </a:p>
          <a:p>
            <a:r>
              <a:rPr lang="en-US" dirty="0" err="1" smtClean="0"/>
              <a:t>Bouce</a:t>
            </a:r>
            <a:r>
              <a:rPr lang="en-US" dirty="0" smtClean="0"/>
              <a:t> rate ( </a:t>
            </a:r>
            <a:r>
              <a:rPr lang="en-US" dirty="0" err="1" smtClean="0"/>
              <a:t>keluar</a:t>
            </a:r>
            <a:r>
              <a:rPr lang="en-US" dirty="0" smtClean="0"/>
              <a:t> </a:t>
            </a:r>
            <a:r>
              <a:rPr lang="en-US" dirty="0" err="1" smtClean="0"/>
              <a:t>masuk</a:t>
            </a:r>
            <a:r>
              <a:rPr lang="en-US" dirty="0" smtClean="0"/>
              <a:t> web ) 50%</a:t>
            </a:r>
          </a:p>
          <a:p>
            <a:r>
              <a:rPr lang="en-US" dirty="0" smtClean="0"/>
              <a:t>Page yang </a:t>
            </a:r>
            <a:r>
              <a:rPr lang="en-US" dirty="0" err="1" smtClean="0"/>
              <a:t>dilihat</a:t>
            </a:r>
            <a:r>
              <a:rPr lang="en-US" dirty="0" smtClean="0"/>
              <a:t> 2</a:t>
            </a:r>
          </a:p>
          <a:p>
            <a:r>
              <a:rPr lang="en-US" dirty="0" smtClean="0"/>
              <a:t>Rata </a:t>
            </a:r>
            <a:r>
              <a:rPr lang="en-US" dirty="0" err="1" smtClean="0"/>
              <a:t>durasi</a:t>
            </a:r>
            <a:r>
              <a:rPr lang="en-US" dirty="0" smtClean="0"/>
              <a:t> </a:t>
            </a:r>
            <a:r>
              <a:rPr lang="en-US" dirty="0" err="1" smtClean="0"/>
              <a:t>melihat</a:t>
            </a:r>
            <a:r>
              <a:rPr lang="en-US" dirty="0" smtClean="0"/>
              <a:t> 9 </a:t>
            </a:r>
            <a:r>
              <a:rPr lang="en-US" dirty="0" err="1" smtClean="0"/>
              <a:t>detik</a:t>
            </a:r>
            <a:r>
              <a:rPr lang="en-US" dirty="0" smtClean="0"/>
              <a:t> </a:t>
            </a:r>
          </a:p>
          <a:p>
            <a:r>
              <a:rPr lang="en-US" b="1" dirty="0" smtClean="0"/>
              <a:t>CONVERSION </a:t>
            </a:r>
          </a:p>
          <a:p>
            <a:r>
              <a:rPr lang="en-US" dirty="0" err="1" smtClean="0"/>
              <a:t>Belum</a:t>
            </a:r>
            <a:r>
              <a:rPr lang="en-US" dirty="0" smtClean="0"/>
              <a:t> </a:t>
            </a:r>
            <a:r>
              <a:rPr lang="en-US" dirty="0" err="1" smtClean="0"/>
              <a:t>ada</a:t>
            </a:r>
            <a:r>
              <a:rPr lang="en-US" dirty="0" smtClean="0"/>
              <a:t>  Goal conversion </a:t>
            </a:r>
            <a:r>
              <a:rPr lang="en-US" dirty="0" err="1" smtClean="0"/>
              <a:t>dan</a:t>
            </a:r>
            <a:r>
              <a:rPr lang="en-US" dirty="0" smtClean="0"/>
              <a:t> </a:t>
            </a:r>
            <a:r>
              <a:rPr lang="en-US" dirty="0" err="1" smtClean="0"/>
              <a:t>blm</a:t>
            </a:r>
            <a:r>
              <a:rPr lang="en-US" dirty="0" smtClean="0"/>
              <a:t> </a:t>
            </a:r>
            <a:r>
              <a:rPr lang="en-US" dirty="0" err="1" smtClean="0"/>
              <a:t>ada</a:t>
            </a:r>
            <a:r>
              <a:rPr lang="en-US" dirty="0" smtClean="0"/>
              <a:t>  org yang </a:t>
            </a:r>
            <a:r>
              <a:rPr lang="en-US" dirty="0" err="1" smtClean="0"/>
              <a:t>melakukan</a:t>
            </a:r>
            <a:r>
              <a:rPr lang="en-US" dirty="0" smtClean="0"/>
              <a:t> </a:t>
            </a:r>
            <a:r>
              <a:rPr lang="en-US" dirty="0" err="1" smtClean="0"/>
              <a:t>pembelian</a:t>
            </a:r>
            <a:r>
              <a:rPr lang="en-US" dirty="0" smtClean="0"/>
              <a:t> ( </a:t>
            </a:r>
            <a:r>
              <a:rPr lang="en-US" dirty="0"/>
              <a:t>G</a:t>
            </a:r>
            <a:r>
              <a:rPr lang="en-US" dirty="0" smtClean="0"/>
              <a:t>oal Completion </a:t>
            </a:r>
            <a:r>
              <a:rPr lang="en-US" dirty="0" err="1" smtClean="0"/>
              <a:t>dan</a:t>
            </a:r>
            <a:r>
              <a:rPr lang="en-US" dirty="0" smtClean="0"/>
              <a:t> Goal Value )</a:t>
            </a:r>
          </a:p>
          <a:p>
            <a:endParaRPr lang="en-US" dirty="0"/>
          </a:p>
        </p:txBody>
      </p:sp>
    </p:spTree>
    <p:extLst>
      <p:ext uri="{BB962C8B-B14F-4D97-AF65-F5344CB8AC3E}">
        <p14:creationId xmlns:p14="http://schemas.microsoft.com/office/powerpoint/2010/main" val="346669590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endParaRPr lang="en-US"/>
          </a:p>
        </p:txBody>
      </p:sp>
      <p:pic>
        <p:nvPicPr>
          <p:cNvPr id="4" name="Content Placeholder 3"/>
          <p:cNvPicPr>
            <a:picLocks noGrp="1"/>
          </p:cNvPicPr>
          <p:nvPr>
            <p:ph idx="1"/>
          </p:nvPr>
        </p:nvPicPr>
        <p:blipFill>
          <a:blip r:embed="rId2"/>
          <a:stretch>
            <a:fillRect/>
          </a:stretch>
        </p:blipFill>
        <p:spPr>
          <a:xfrm>
            <a:off x="262115" y="198531"/>
            <a:ext cx="5789061" cy="3456452"/>
          </a:xfrm>
          <a:prstGeom prst="rect">
            <a:avLst/>
          </a:prstGeom>
          <a:ln w="19050">
            <a:solidFill>
              <a:schemeClr val="tx1"/>
            </a:solidFill>
          </a:ln>
        </p:spPr>
      </p:pic>
      <p:pic>
        <p:nvPicPr>
          <p:cNvPr id="7" name="Picture 6"/>
          <p:cNvPicPr/>
          <p:nvPr/>
        </p:nvPicPr>
        <p:blipFill>
          <a:blip r:embed="rId3"/>
          <a:stretch>
            <a:fillRect/>
          </a:stretch>
        </p:blipFill>
        <p:spPr>
          <a:xfrm>
            <a:off x="222963" y="3654983"/>
            <a:ext cx="5828213" cy="2830224"/>
          </a:xfrm>
          <a:prstGeom prst="rect">
            <a:avLst/>
          </a:prstGeom>
          <a:ln w="19050">
            <a:solidFill>
              <a:schemeClr val="tx1"/>
            </a:solidFill>
          </a:ln>
        </p:spPr>
      </p:pic>
      <p:pic>
        <p:nvPicPr>
          <p:cNvPr id="8" name="Picture 7"/>
          <p:cNvPicPr/>
          <p:nvPr/>
        </p:nvPicPr>
        <p:blipFill>
          <a:blip r:embed="rId4"/>
          <a:stretch>
            <a:fillRect/>
          </a:stretch>
        </p:blipFill>
        <p:spPr>
          <a:xfrm>
            <a:off x="6090328" y="198531"/>
            <a:ext cx="5580529" cy="3408826"/>
          </a:xfrm>
          <a:prstGeom prst="rect">
            <a:avLst/>
          </a:prstGeom>
          <a:ln w="19050">
            <a:solidFill>
              <a:schemeClr val="tx1"/>
            </a:solidFill>
          </a:ln>
        </p:spPr>
      </p:pic>
      <p:sp>
        <p:nvSpPr>
          <p:cNvPr id="11" name="TextBox 10"/>
          <p:cNvSpPr txBox="1"/>
          <p:nvPr/>
        </p:nvSpPr>
        <p:spPr>
          <a:xfrm>
            <a:off x="6168150" y="3773951"/>
            <a:ext cx="2712859" cy="1754326"/>
          </a:xfrm>
          <a:prstGeom prst="rect">
            <a:avLst/>
          </a:prstGeom>
          <a:noFill/>
        </p:spPr>
        <p:txBody>
          <a:bodyPr wrap="none" rtlCol="0">
            <a:spAutoFit/>
          </a:bodyPr>
          <a:lstStyle/>
          <a:p>
            <a:r>
              <a:rPr lang="en-US" dirty="0" err="1" smtClean="0"/>
              <a:t>Berikut</a:t>
            </a:r>
            <a:r>
              <a:rPr lang="en-US" dirty="0" smtClean="0"/>
              <a:t> </a:t>
            </a:r>
            <a:r>
              <a:rPr lang="en-US" dirty="0" err="1" smtClean="0"/>
              <a:t>adalah</a:t>
            </a:r>
            <a:r>
              <a:rPr lang="en-US" dirty="0" smtClean="0"/>
              <a:t> </a:t>
            </a:r>
            <a:r>
              <a:rPr lang="en-US" dirty="0" err="1" smtClean="0"/>
              <a:t>analisa</a:t>
            </a:r>
            <a:r>
              <a:rPr lang="en-US" dirty="0" smtClean="0"/>
              <a:t> </a:t>
            </a:r>
            <a:r>
              <a:rPr lang="en-US" dirty="0" err="1" smtClean="0"/>
              <a:t>dari</a:t>
            </a:r>
            <a:r>
              <a:rPr lang="en-US" dirty="0" smtClean="0"/>
              <a:t> </a:t>
            </a:r>
          </a:p>
          <a:p>
            <a:pPr marL="285750" indent="-285750">
              <a:buFont typeface="Arial" panose="020B0604020202020204" pitchFamily="34" charset="0"/>
              <a:buChar char="•"/>
            </a:pPr>
            <a:r>
              <a:rPr lang="en-US" dirty="0" smtClean="0"/>
              <a:t>Geography,</a:t>
            </a:r>
          </a:p>
          <a:p>
            <a:pPr marL="285750" indent="-285750">
              <a:buFont typeface="Arial" panose="020B0604020202020204" pitchFamily="34" charset="0"/>
              <a:buChar char="•"/>
            </a:pPr>
            <a:r>
              <a:rPr lang="en-US" dirty="0" err="1" smtClean="0"/>
              <a:t>Penggunaan</a:t>
            </a:r>
            <a:r>
              <a:rPr lang="en-US" dirty="0" smtClean="0"/>
              <a:t>  Device</a:t>
            </a:r>
          </a:p>
          <a:p>
            <a:pPr marL="285750" indent="-285750">
              <a:buFont typeface="Arial" panose="020B0604020202020204" pitchFamily="34" charset="0"/>
              <a:buChar char="•"/>
            </a:pPr>
            <a:r>
              <a:rPr lang="en-US" dirty="0" smtClean="0"/>
              <a:t>Visitor </a:t>
            </a:r>
            <a:endParaRPr lang="en-US" dirty="0"/>
          </a:p>
          <a:p>
            <a:pPr marL="285750" indent="-285750">
              <a:buFont typeface="Arial" panose="020B0604020202020204" pitchFamily="34" charset="0"/>
              <a:buChar char="•"/>
            </a:pPr>
            <a:r>
              <a:rPr lang="en-US" dirty="0" smtClean="0"/>
              <a:t>Page View</a:t>
            </a:r>
          </a:p>
          <a:p>
            <a:pPr marL="285750" indent="-285750">
              <a:buFont typeface="Arial" panose="020B0604020202020204" pitchFamily="34" charset="0"/>
              <a:buChar char="•"/>
            </a:pPr>
            <a:r>
              <a:rPr lang="en-US" dirty="0" err="1" smtClean="0"/>
              <a:t>Sesion</a:t>
            </a:r>
            <a:r>
              <a:rPr lang="en-US" dirty="0" smtClean="0"/>
              <a:t> dam Bounce rate</a:t>
            </a:r>
            <a:endParaRPr lang="en-US" dirty="0"/>
          </a:p>
        </p:txBody>
      </p:sp>
    </p:spTree>
    <p:extLst>
      <p:ext uri="{BB962C8B-B14F-4D97-AF65-F5344CB8AC3E}">
        <p14:creationId xmlns:p14="http://schemas.microsoft.com/office/powerpoint/2010/main" val="363827411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3D6C1EA-D21F-4C0D-8132-CEC0B5018569}"/>
              </a:ext>
            </a:extLst>
          </p:cNvPr>
          <p:cNvSpPr>
            <a:spLocks noGrp="1"/>
          </p:cNvSpPr>
          <p:nvPr>
            <p:ph type="title"/>
          </p:nvPr>
        </p:nvSpPr>
        <p:spPr/>
        <p:txBody>
          <a:bodyPr/>
          <a:lstStyle/>
          <a:p>
            <a:endParaRPr lang="en-ID"/>
          </a:p>
        </p:txBody>
      </p:sp>
      <p:sp>
        <p:nvSpPr>
          <p:cNvPr id="3" name="Content Placeholder 2">
            <a:extLst>
              <a:ext uri="{FF2B5EF4-FFF2-40B4-BE49-F238E27FC236}">
                <a16:creationId xmlns="" xmlns:a16="http://schemas.microsoft.com/office/drawing/2014/main" id="{A0B0F3D8-0A4A-40EC-8685-E666B788B81E}"/>
              </a:ext>
            </a:extLst>
          </p:cNvPr>
          <p:cNvSpPr>
            <a:spLocks noGrp="1"/>
          </p:cNvSpPr>
          <p:nvPr>
            <p:ph idx="1"/>
          </p:nvPr>
        </p:nvSpPr>
        <p:spPr/>
        <p:txBody>
          <a:bodyPr/>
          <a:lstStyle/>
          <a:p>
            <a:endParaRPr lang="en-ID"/>
          </a:p>
        </p:txBody>
      </p:sp>
      <p:pic>
        <p:nvPicPr>
          <p:cNvPr id="4" name="Picture 3">
            <a:extLst>
              <a:ext uri="{FF2B5EF4-FFF2-40B4-BE49-F238E27FC236}">
                <a16:creationId xmlns="" xmlns:a16="http://schemas.microsoft.com/office/drawing/2014/main" id="{108EB7B6-A9CD-450F-B2F5-04C9D029AC43}"/>
              </a:ext>
            </a:extLst>
          </p:cNvPr>
          <p:cNvPicPr>
            <a:picLocks noChangeAspect="1"/>
          </p:cNvPicPr>
          <p:nvPr/>
        </p:nvPicPr>
        <p:blipFill>
          <a:blip r:embed="rId2"/>
          <a:stretch>
            <a:fillRect/>
          </a:stretch>
        </p:blipFill>
        <p:spPr>
          <a:xfrm>
            <a:off x="736269" y="524086"/>
            <a:ext cx="10711543" cy="6347361"/>
          </a:xfrm>
          <a:prstGeom prst="rect">
            <a:avLst/>
          </a:prstGeom>
        </p:spPr>
      </p:pic>
      <p:cxnSp>
        <p:nvCxnSpPr>
          <p:cNvPr id="6" name="Straight Arrow Connector 5"/>
          <p:cNvCxnSpPr/>
          <p:nvPr/>
        </p:nvCxnSpPr>
        <p:spPr>
          <a:xfrm>
            <a:off x="3765176" y="1825625"/>
            <a:ext cx="645459"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4706471" y="1561479"/>
            <a:ext cx="3039294" cy="461665"/>
          </a:xfrm>
          <a:prstGeom prst="rect">
            <a:avLst/>
          </a:prstGeom>
          <a:noFill/>
        </p:spPr>
        <p:txBody>
          <a:bodyPr wrap="none" rtlCol="0">
            <a:spAutoFit/>
          </a:bodyPr>
          <a:lstStyle/>
          <a:p>
            <a:r>
              <a:rPr lang="en-US" sz="2400" b="1" dirty="0" err="1" smtClean="0"/>
              <a:t>Kerjakan</a:t>
            </a:r>
            <a:r>
              <a:rPr lang="en-US" sz="2400" b="1" dirty="0" smtClean="0"/>
              <a:t> di classroom </a:t>
            </a:r>
            <a:endParaRPr lang="en-US" sz="2400" b="1" dirty="0"/>
          </a:p>
        </p:txBody>
      </p:sp>
    </p:spTree>
    <p:extLst>
      <p:ext uri="{BB962C8B-B14F-4D97-AF65-F5344CB8AC3E}">
        <p14:creationId xmlns:p14="http://schemas.microsoft.com/office/powerpoint/2010/main" val="10542981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23F80C7-6643-41DE-B992-7BB83306141C}"/>
              </a:ext>
            </a:extLst>
          </p:cNvPr>
          <p:cNvSpPr>
            <a:spLocks noGrp="1"/>
          </p:cNvSpPr>
          <p:nvPr>
            <p:ph type="title"/>
          </p:nvPr>
        </p:nvSpPr>
        <p:spPr>
          <a:xfrm>
            <a:off x="838200" y="365125"/>
            <a:ext cx="10515600" cy="157389"/>
          </a:xfrm>
        </p:spPr>
        <p:txBody>
          <a:bodyPr>
            <a:normAutofit fontScale="90000"/>
          </a:bodyPr>
          <a:lstStyle/>
          <a:p>
            <a:r>
              <a:rPr lang="en-US" dirty="0" err="1"/>
              <a:t>Tujuan</a:t>
            </a:r>
            <a:r>
              <a:rPr lang="en-US" dirty="0"/>
              <a:t> Web analytics</a:t>
            </a:r>
            <a:endParaRPr lang="en-ID" dirty="0"/>
          </a:p>
        </p:txBody>
      </p:sp>
      <p:graphicFrame>
        <p:nvGraphicFramePr>
          <p:cNvPr id="4" name="Content Placeholder 3">
            <a:extLst>
              <a:ext uri="{FF2B5EF4-FFF2-40B4-BE49-F238E27FC236}">
                <a16:creationId xmlns="" xmlns:a16="http://schemas.microsoft.com/office/drawing/2014/main" id="{8A6CDF57-10D2-464A-96A4-9E3F54A730DE}"/>
              </a:ext>
            </a:extLst>
          </p:cNvPr>
          <p:cNvGraphicFramePr>
            <a:graphicFrameLocks noGrp="1"/>
          </p:cNvGraphicFramePr>
          <p:nvPr>
            <p:ph idx="1"/>
            <p:extLst>
              <p:ext uri="{D42A27DB-BD31-4B8C-83A1-F6EECF244321}">
                <p14:modId xmlns:p14="http://schemas.microsoft.com/office/powerpoint/2010/main" val="2115458132"/>
              </p:ext>
            </p:extLst>
          </p:nvPr>
        </p:nvGraphicFramePr>
        <p:xfrm>
          <a:off x="838199" y="522514"/>
          <a:ext cx="10845801" cy="633548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738463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0353254-C8D1-4B15-9B2F-2FFF4DA55718}"/>
              </a:ext>
            </a:extLst>
          </p:cNvPr>
          <p:cNvSpPr>
            <a:spLocks noGrp="1"/>
          </p:cNvSpPr>
          <p:nvPr>
            <p:ph type="title"/>
          </p:nvPr>
        </p:nvSpPr>
        <p:spPr/>
        <p:txBody>
          <a:bodyPr/>
          <a:lstStyle/>
          <a:p>
            <a:endParaRPr lang="en-ID"/>
          </a:p>
        </p:txBody>
      </p:sp>
      <p:sp>
        <p:nvSpPr>
          <p:cNvPr id="3" name="Content Placeholder 2">
            <a:extLst>
              <a:ext uri="{FF2B5EF4-FFF2-40B4-BE49-F238E27FC236}">
                <a16:creationId xmlns="" xmlns:a16="http://schemas.microsoft.com/office/drawing/2014/main" id="{43D9DC65-C7E7-42D7-9763-37B6EF539ED1}"/>
              </a:ext>
            </a:extLst>
          </p:cNvPr>
          <p:cNvSpPr>
            <a:spLocks noGrp="1"/>
          </p:cNvSpPr>
          <p:nvPr>
            <p:ph idx="1"/>
          </p:nvPr>
        </p:nvSpPr>
        <p:spPr/>
        <p:txBody>
          <a:bodyPr/>
          <a:lstStyle/>
          <a:p>
            <a:endParaRPr lang="en-ID"/>
          </a:p>
        </p:txBody>
      </p:sp>
      <p:pic>
        <p:nvPicPr>
          <p:cNvPr id="4" name="Picture 3">
            <a:extLst>
              <a:ext uri="{FF2B5EF4-FFF2-40B4-BE49-F238E27FC236}">
                <a16:creationId xmlns="" xmlns:a16="http://schemas.microsoft.com/office/drawing/2014/main" id="{7249E693-5862-48BE-894C-D9EBE6A28080}"/>
              </a:ext>
            </a:extLst>
          </p:cNvPr>
          <p:cNvPicPr>
            <a:picLocks noChangeAspect="1"/>
          </p:cNvPicPr>
          <p:nvPr/>
        </p:nvPicPr>
        <p:blipFill>
          <a:blip r:embed="rId2"/>
          <a:stretch>
            <a:fillRect/>
          </a:stretch>
        </p:blipFill>
        <p:spPr>
          <a:xfrm>
            <a:off x="838200" y="365125"/>
            <a:ext cx="10515600" cy="5811837"/>
          </a:xfrm>
          <a:prstGeom prst="rect">
            <a:avLst/>
          </a:prstGeom>
        </p:spPr>
      </p:pic>
    </p:spTree>
    <p:extLst>
      <p:ext uri="{BB962C8B-B14F-4D97-AF65-F5344CB8AC3E}">
        <p14:creationId xmlns:p14="http://schemas.microsoft.com/office/powerpoint/2010/main" val="35749222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AC45C8D-C417-4462-95ED-AC6A4AF51F00}"/>
              </a:ext>
            </a:extLst>
          </p:cNvPr>
          <p:cNvSpPr>
            <a:spLocks noGrp="1"/>
          </p:cNvSpPr>
          <p:nvPr>
            <p:ph type="title"/>
          </p:nvPr>
        </p:nvSpPr>
        <p:spPr/>
        <p:txBody>
          <a:bodyPr/>
          <a:lstStyle/>
          <a:p>
            <a:endParaRPr lang="en-ID" dirty="0"/>
          </a:p>
        </p:txBody>
      </p:sp>
      <p:sp>
        <p:nvSpPr>
          <p:cNvPr id="3" name="Content Placeholder 2">
            <a:extLst>
              <a:ext uri="{FF2B5EF4-FFF2-40B4-BE49-F238E27FC236}">
                <a16:creationId xmlns="" xmlns:a16="http://schemas.microsoft.com/office/drawing/2014/main" id="{78864A2E-FCD0-43B5-BD76-FC58B85EC291}"/>
              </a:ext>
            </a:extLst>
          </p:cNvPr>
          <p:cNvSpPr>
            <a:spLocks noGrp="1"/>
          </p:cNvSpPr>
          <p:nvPr>
            <p:ph idx="1"/>
          </p:nvPr>
        </p:nvSpPr>
        <p:spPr/>
        <p:txBody>
          <a:bodyPr/>
          <a:lstStyle/>
          <a:p>
            <a:endParaRPr lang="en-ID"/>
          </a:p>
        </p:txBody>
      </p:sp>
      <p:pic>
        <p:nvPicPr>
          <p:cNvPr id="4" name="Picture 3">
            <a:extLst>
              <a:ext uri="{FF2B5EF4-FFF2-40B4-BE49-F238E27FC236}">
                <a16:creationId xmlns="" xmlns:a16="http://schemas.microsoft.com/office/drawing/2014/main" id="{F99DAC95-68CE-4706-B029-7B7A30D81D53}"/>
              </a:ext>
            </a:extLst>
          </p:cNvPr>
          <p:cNvPicPr>
            <a:picLocks noChangeAspect="1"/>
          </p:cNvPicPr>
          <p:nvPr/>
        </p:nvPicPr>
        <p:blipFill>
          <a:blip r:embed="rId2"/>
          <a:stretch>
            <a:fillRect/>
          </a:stretch>
        </p:blipFill>
        <p:spPr>
          <a:xfrm>
            <a:off x="759031" y="365125"/>
            <a:ext cx="10515600" cy="6492875"/>
          </a:xfrm>
          <a:prstGeom prst="rect">
            <a:avLst/>
          </a:prstGeom>
        </p:spPr>
      </p:pic>
    </p:spTree>
    <p:extLst>
      <p:ext uri="{BB962C8B-B14F-4D97-AF65-F5344CB8AC3E}">
        <p14:creationId xmlns:p14="http://schemas.microsoft.com/office/powerpoint/2010/main" val="17313069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6ACBFD0-730C-4C84-B09C-55272A3D2A54}"/>
              </a:ext>
            </a:extLst>
          </p:cNvPr>
          <p:cNvSpPr>
            <a:spLocks noGrp="1"/>
          </p:cNvSpPr>
          <p:nvPr>
            <p:ph type="title"/>
          </p:nvPr>
        </p:nvSpPr>
        <p:spPr/>
        <p:txBody>
          <a:bodyPr/>
          <a:lstStyle/>
          <a:p>
            <a:endParaRPr lang="en-ID"/>
          </a:p>
        </p:txBody>
      </p:sp>
      <p:sp>
        <p:nvSpPr>
          <p:cNvPr id="3" name="Content Placeholder 2">
            <a:extLst>
              <a:ext uri="{FF2B5EF4-FFF2-40B4-BE49-F238E27FC236}">
                <a16:creationId xmlns="" xmlns:a16="http://schemas.microsoft.com/office/drawing/2014/main" id="{A9C2A94E-9A23-4A6C-8E2F-381E0A91C3F6}"/>
              </a:ext>
            </a:extLst>
          </p:cNvPr>
          <p:cNvSpPr>
            <a:spLocks noGrp="1"/>
          </p:cNvSpPr>
          <p:nvPr>
            <p:ph idx="1"/>
          </p:nvPr>
        </p:nvSpPr>
        <p:spPr/>
        <p:txBody>
          <a:bodyPr/>
          <a:lstStyle/>
          <a:p>
            <a:endParaRPr lang="en-ID" dirty="0"/>
          </a:p>
        </p:txBody>
      </p:sp>
      <p:pic>
        <p:nvPicPr>
          <p:cNvPr id="4" name="Picture 3">
            <a:extLst>
              <a:ext uri="{FF2B5EF4-FFF2-40B4-BE49-F238E27FC236}">
                <a16:creationId xmlns="" xmlns:a16="http://schemas.microsoft.com/office/drawing/2014/main" id="{3C9B0966-6D13-4982-A890-6852B281DB45}"/>
              </a:ext>
            </a:extLst>
          </p:cNvPr>
          <p:cNvPicPr>
            <a:picLocks noChangeAspect="1"/>
          </p:cNvPicPr>
          <p:nvPr/>
        </p:nvPicPr>
        <p:blipFill>
          <a:blip r:embed="rId2"/>
          <a:stretch>
            <a:fillRect/>
          </a:stretch>
        </p:blipFill>
        <p:spPr>
          <a:xfrm>
            <a:off x="641268" y="95003"/>
            <a:ext cx="10712531" cy="6887688"/>
          </a:xfrm>
          <a:prstGeom prst="rect">
            <a:avLst/>
          </a:prstGeom>
        </p:spPr>
      </p:pic>
    </p:spTree>
    <p:extLst>
      <p:ext uri="{BB962C8B-B14F-4D97-AF65-F5344CB8AC3E}">
        <p14:creationId xmlns:p14="http://schemas.microsoft.com/office/powerpoint/2010/main" val="12323906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938E33A-98C5-4F9C-9FCB-A6286E18BC3B}"/>
              </a:ext>
            </a:extLst>
          </p:cNvPr>
          <p:cNvSpPr>
            <a:spLocks noGrp="1"/>
          </p:cNvSpPr>
          <p:nvPr>
            <p:ph type="title"/>
          </p:nvPr>
        </p:nvSpPr>
        <p:spPr>
          <a:xfrm>
            <a:off x="838199" y="365125"/>
            <a:ext cx="11089341" cy="1325563"/>
          </a:xfrm>
        </p:spPr>
        <p:txBody>
          <a:bodyPr/>
          <a:lstStyle/>
          <a:p>
            <a:r>
              <a:rPr lang="en-US" sz="3200" dirty="0"/>
              <a:t>Log </a:t>
            </a:r>
            <a:r>
              <a:rPr lang="en-US" sz="3200" dirty="0" err="1"/>
              <a:t>adalah</a:t>
            </a:r>
            <a:r>
              <a:rPr lang="en-US" sz="3200" dirty="0"/>
              <a:t> “</a:t>
            </a:r>
            <a:r>
              <a:rPr lang="en-US" sz="3200" dirty="0" err="1"/>
              <a:t>rekaman</a:t>
            </a:r>
            <a:r>
              <a:rPr lang="en-US" sz="3200" dirty="0"/>
              <a:t> </a:t>
            </a:r>
            <a:r>
              <a:rPr lang="en-US" sz="3200" dirty="0" err="1"/>
              <a:t>dari</a:t>
            </a:r>
            <a:r>
              <a:rPr lang="en-US" sz="3200" dirty="0"/>
              <a:t> </a:t>
            </a:r>
            <a:r>
              <a:rPr lang="en-US" sz="3200" dirty="0" err="1"/>
              <a:t>kegiatan</a:t>
            </a:r>
            <a:r>
              <a:rPr lang="en-US" sz="3200" dirty="0"/>
              <a:t>  </a:t>
            </a:r>
            <a:r>
              <a:rPr lang="en-US" sz="3200" dirty="0" err="1"/>
              <a:t>didalam</a:t>
            </a:r>
            <a:r>
              <a:rPr lang="en-US" sz="3200" dirty="0"/>
              <a:t> system </a:t>
            </a:r>
            <a:r>
              <a:rPr lang="en-US" sz="3200" dirty="0" err="1"/>
              <a:t>dan</a:t>
            </a:r>
            <a:r>
              <a:rPr lang="en-US" sz="3200" dirty="0"/>
              <a:t> </a:t>
            </a:r>
            <a:r>
              <a:rPr lang="en-US" sz="3200" dirty="0" err="1"/>
              <a:t>jaringan</a:t>
            </a:r>
            <a:r>
              <a:rPr lang="en-US" sz="3200" dirty="0"/>
              <a:t>”. </a:t>
            </a:r>
            <a:endParaRPr lang="en-ID" sz="3200" dirty="0"/>
          </a:p>
        </p:txBody>
      </p:sp>
      <p:sp>
        <p:nvSpPr>
          <p:cNvPr id="3" name="Content Placeholder 2">
            <a:extLst>
              <a:ext uri="{FF2B5EF4-FFF2-40B4-BE49-F238E27FC236}">
                <a16:creationId xmlns="" xmlns:a16="http://schemas.microsoft.com/office/drawing/2014/main" id="{68D755E4-B866-474A-A954-EF190E4C2D51}"/>
              </a:ext>
            </a:extLst>
          </p:cNvPr>
          <p:cNvSpPr>
            <a:spLocks noGrp="1"/>
          </p:cNvSpPr>
          <p:nvPr>
            <p:ph idx="1"/>
          </p:nvPr>
        </p:nvSpPr>
        <p:spPr/>
        <p:txBody>
          <a:bodyPr/>
          <a:lstStyle/>
          <a:p>
            <a:endParaRPr lang="en-ID"/>
          </a:p>
        </p:txBody>
      </p:sp>
      <p:pic>
        <p:nvPicPr>
          <p:cNvPr id="4" name="Picture 3">
            <a:extLst>
              <a:ext uri="{FF2B5EF4-FFF2-40B4-BE49-F238E27FC236}">
                <a16:creationId xmlns="" xmlns:a16="http://schemas.microsoft.com/office/drawing/2014/main" id="{1E45F4C6-9DBD-42CC-B86D-9F5C692B81D2}"/>
              </a:ext>
            </a:extLst>
          </p:cNvPr>
          <p:cNvPicPr>
            <a:picLocks noChangeAspect="1"/>
          </p:cNvPicPr>
          <p:nvPr/>
        </p:nvPicPr>
        <p:blipFill>
          <a:blip r:embed="rId2"/>
          <a:stretch>
            <a:fillRect/>
          </a:stretch>
        </p:blipFill>
        <p:spPr>
          <a:xfrm>
            <a:off x="271183" y="1246935"/>
            <a:ext cx="11353799" cy="5705194"/>
          </a:xfrm>
          <a:prstGeom prst="rect">
            <a:avLst/>
          </a:prstGeom>
        </p:spPr>
      </p:pic>
    </p:spTree>
    <p:extLst>
      <p:ext uri="{BB962C8B-B14F-4D97-AF65-F5344CB8AC3E}">
        <p14:creationId xmlns:p14="http://schemas.microsoft.com/office/powerpoint/2010/main" val="23454736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561</TotalTime>
  <Words>493</Words>
  <Application>Microsoft Office PowerPoint</Application>
  <PresentationFormat>Widescreen</PresentationFormat>
  <Paragraphs>50</Paragraphs>
  <Slides>45</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45</vt:i4>
      </vt:variant>
    </vt:vector>
  </HeadingPairs>
  <TitlesOfParts>
    <vt:vector size="49" baseType="lpstr">
      <vt:lpstr>Arial</vt:lpstr>
      <vt:lpstr>Calibri</vt:lpstr>
      <vt:lpstr>Calibri Light</vt:lpstr>
      <vt:lpstr>Office Theme</vt:lpstr>
      <vt:lpstr>PowerPoint Presentation</vt:lpstr>
      <vt:lpstr>PowerPoint Presentation</vt:lpstr>
      <vt:lpstr>PowerPoint Presentation</vt:lpstr>
      <vt:lpstr>PowerPoint Presentation</vt:lpstr>
      <vt:lpstr>Tujuan Web analytics</vt:lpstr>
      <vt:lpstr>PowerPoint Presentation</vt:lpstr>
      <vt:lpstr>PowerPoint Presentation</vt:lpstr>
      <vt:lpstr>PowerPoint Presentation</vt:lpstr>
      <vt:lpstr>Log adalah “rekaman dari kegiatan  didalam system dan jaringan”. </vt:lpstr>
      <vt:lpstr>Contoh log file analysis</vt:lpstr>
      <vt:lpstr>PowerPoint Presentation</vt:lpstr>
      <vt:lpstr>PowerPoint Presentation</vt:lpstr>
      <vt:lpstr>Cara kerja Page Tagging </vt:lpstr>
      <vt:lpstr>PowerPoint Presentation</vt:lpstr>
      <vt:lpstr>PowerPoint Presentation</vt:lpstr>
      <vt:lpstr>PowerPoint Presentation</vt:lpstr>
      <vt:lpstr> Cookie is a small piece of data sent from a website and stored on the user's computer by the user's web browser</vt:lpstr>
      <vt:lpstr>Contoh cek cookie dengan cookie bot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Contoh Web Analytics</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julianti kasih</dc:creator>
  <cp:lastModifiedBy>July</cp:lastModifiedBy>
  <cp:revision>22</cp:revision>
  <dcterms:created xsi:type="dcterms:W3CDTF">2018-09-17T07:11:36Z</dcterms:created>
  <dcterms:modified xsi:type="dcterms:W3CDTF">2020-03-22T09:19:16Z</dcterms:modified>
</cp:coreProperties>
</file>